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9"/>
  </p:notesMasterIdLst>
  <p:sldIdLst>
    <p:sldId id="256" r:id="rId3"/>
    <p:sldId id="257" r:id="rId4"/>
    <p:sldId id="259" r:id="rId5"/>
    <p:sldId id="260" r:id="rId6"/>
    <p:sldId id="26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0F09"/>
    <a:srgbClr val="AB9576"/>
    <a:srgbClr val="665946"/>
    <a:srgbClr val="E5C89E"/>
    <a:srgbClr val="EAC28A"/>
    <a:srgbClr val="FFFFFF"/>
    <a:srgbClr val="66615A"/>
    <a:srgbClr val="CCA258"/>
    <a:srgbClr val="CC995A"/>
    <a:srgbClr val="AA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B2808-B8BB-47A1-A85C-EB55BB329E4B}" v="31" dt="2021-02-12T17:01:22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5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17003323 - Mohammad Usman" userId="32a4e4b3-0e49-435e-89d0-ab8ca9e5e2af" providerId="ADAL" clId="{8D5345A3-10A9-421E-B8EB-C57BA1E2104D}"/>
    <pc:docChg chg="undo redo custSel addSld delSld modSld">
      <pc:chgData name="USM17003323 - Mohammad Usman" userId="32a4e4b3-0e49-435e-89d0-ab8ca9e5e2af" providerId="ADAL" clId="{8D5345A3-10A9-421E-B8EB-C57BA1E2104D}" dt="2020-12-08T10:33:58.930" v="452" actId="1076"/>
      <pc:docMkLst>
        <pc:docMk/>
      </pc:docMkLst>
      <pc:sldChg chg="addSp delSp modSp mod">
        <pc:chgData name="USM17003323 - Mohammad Usman" userId="32a4e4b3-0e49-435e-89d0-ab8ca9e5e2af" providerId="ADAL" clId="{8D5345A3-10A9-421E-B8EB-C57BA1E2104D}" dt="2020-12-08T10:17:27.795" v="385" actId="207"/>
        <pc:sldMkLst>
          <pc:docMk/>
          <pc:sldMk cId="2282509861" sldId="256"/>
        </pc:sldMkLst>
        <pc:spChg chg="del">
          <ac:chgData name="USM17003323 - Mohammad Usman" userId="32a4e4b3-0e49-435e-89d0-ab8ca9e5e2af" providerId="ADAL" clId="{8D5345A3-10A9-421E-B8EB-C57BA1E2104D}" dt="2020-11-24T13:30:56.012" v="18" actId="478"/>
          <ac:spMkLst>
            <pc:docMk/>
            <pc:sldMk cId="2282509861" sldId="256"/>
            <ac:spMk id="9" creationId="{E68DAF02-5EB9-4C82-9973-E7333DBF16AB}"/>
          </ac:spMkLst>
        </pc:spChg>
        <pc:spChg chg="del mod">
          <ac:chgData name="USM17003323 - Mohammad Usman" userId="32a4e4b3-0e49-435e-89d0-ab8ca9e5e2af" providerId="ADAL" clId="{8D5345A3-10A9-421E-B8EB-C57BA1E2104D}" dt="2020-11-24T13:30:51.115" v="16" actId="478"/>
          <ac:spMkLst>
            <pc:docMk/>
            <pc:sldMk cId="2282509861" sldId="256"/>
            <ac:spMk id="10" creationId="{4A29AF9C-E860-4B9C-BC3C-6BA2D7165DAE}"/>
          </ac:spMkLst>
        </pc:spChg>
        <pc:spChg chg="add del mod">
          <ac:chgData name="USM17003323 - Mohammad Usman" userId="32a4e4b3-0e49-435e-89d0-ab8ca9e5e2af" providerId="ADAL" clId="{8D5345A3-10A9-421E-B8EB-C57BA1E2104D}" dt="2020-11-24T13:30:49.895" v="14" actId="478"/>
          <ac:spMkLst>
            <pc:docMk/>
            <pc:sldMk cId="2282509861" sldId="256"/>
            <ac:spMk id="11" creationId="{1A5259BF-C691-4067-9B42-E44E892A72A4}"/>
          </ac:spMkLst>
        </pc:spChg>
        <pc:spChg chg="add del mod">
          <ac:chgData name="USM17003323 - Mohammad Usman" userId="32a4e4b3-0e49-435e-89d0-ab8ca9e5e2af" providerId="ADAL" clId="{8D5345A3-10A9-421E-B8EB-C57BA1E2104D}" dt="2020-11-24T13:30:50.460" v="15" actId="478"/>
          <ac:spMkLst>
            <pc:docMk/>
            <pc:sldMk cId="2282509861" sldId="256"/>
            <ac:spMk id="12" creationId="{D6EAD209-F6DB-4476-AA28-EA3F7967C2A0}"/>
          </ac:spMkLst>
        </pc:spChg>
        <pc:spChg chg="add mod">
          <ac:chgData name="USM17003323 - Mohammad Usman" userId="32a4e4b3-0e49-435e-89d0-ab8ca9e5e2af" providerId="ADAL" clId="{8D5345A3-10A9-421E-B8EB-C57BA1E2104D}" dt="2020-11-24T13:42:54.070" v="118" actId="1076"/>
          <ac:spMkLst>
            <pc:docMk/>
            <pc:sldMk cId="2282509861" sldId="256"/>
            <ac:spMk id="13" creationId="{5B443961-E017-401B-9C60-EC922C026BD0}"/>
          </ac:spMkLst>
        </pc:spChg>
        <pc:spChg chg="add mod">
          <ac:chgData name="USM17003323 - Mohammad Usman" userId="32a4e4b3-0e49-435e-89d0-ab8ca9e5e2af" providerId="ADAL" clId="{8D5345A3-10A9-421E-B8EB-C57BA1E2104D}" dt="2020-11-24T13:42:54.070" v="118" actId="1076"/>
          <ac:spMkLst>
            <pc:docMk/>
            <pc:sldMk cId="2282509861" sldId="256"/>
            <ac:spMk id="14" creationId="{78550ED1-24AC-40E0-A4EE-B3E68B52DEB1}"/>
          </ac:spMkLst>
        </pc:spChg>
        <pc:spChg chg="add mod">
          <ac:chgData name="USM17003323 - Mohammad Usman" userId="32a4e4b3-0e49-435e-89d0-ab8ca9e5e2af" providerId="ADAL" clId="{8D5345A3-10A9-421E-B8EB-C57BA1E2104D}" dt="2020-11-24T13:42:54.070" v="118" actId="1076"/>
          <ac:spMkLst>
            <pc:docMk/>
            <pc:sldMk cId="2282509861" sldId="256"/>
            <ac:spMk id="15" creationId="{2B1FEF1E-215B-4327-91B2-F3CF59DF5BEC}"/>
          </ac:spMkLst>
        </pc:spChg>
        <pc:spChg chg="add mod">
          <ac:chgData name="USM17003323 - Mohammad Usman" userId="32a4e4b3-0e49-435e-89d0-ab8ca9e5e2af" providerId="ADAL" clId="{8D5345A3-10A9-421E-B8EB-C57BA1E2104D}" dt="2020-11-24T13:42:54.070" v="118" actId="1076"/>
          <ac:spMkLst>
            <pc:docMk/>
            <pc:sldMk cId="2282509861" sldId="256"/>
            <ac:spMk id="16" creationId="{70570872-18FB-4131-8D14-341D7CC69004}"/>
          </ac:spMkLst>
        </pc:spChg>
        <pc:spChg chg="add mod">
          <ac:chgData name="USM17003323 - Mohammad Usman" userId="32a4e4b3-0e49-435e-89d0-ab8ca9e5e2af" providerId="ADAL" clId="{8D5345A3-10A9-421E-B8EB-C57BA1E2104D}" dt="2020-11-24T13:42:54.070" v="118" actId="1076"/>
          <ac:spMkLst>
            <pc:docMk/>
            <pc:sldMk cId="2282509861" sldId="256"/>
            <ac:spMk id="17" creationId="{8C794180-2A12-479B-A66E-1E4214DB547E}"/>
          </ac:spMkLst>
        </pc:spChg>
        <pc:spChg chg="add del mod">
          <ac:chgData name="USM17003323 - Mohammad Usman" userId="32a4e4b3-0e49-435e-89d0-ab8ca9e5e2af" providerId="ADAL" clId="{8D5345A3-10A9-421E-B8EB-C57BA1E2104D}" dt="2020-11-24T14:01:27.930" v="261" actId="478"/>
          <ac:spMkLst>
            <pc:docMk/>
            <pc:sldMk cId="2282509861" sldId="256"/>
            <ac:spMk id="19" creationId="{9E0104D1-B82E-4A6F-A6C0-4EC893D0FB1C}"/>
          </ac:spMkLst>
        </pc:spChg>
        <pc:spChg chg="mod">
          <ac:chgData name="USM17003323 - Mohammad Usman" userId="32a4e4b3-0e49-435e-89d0-ab8ca9e5e2af" providerId="ADAL" clId="{8D5345A3-10A9-421E-B8EB-C57BA1E2104D}" dt="2020-12-08T10:16:55.054" v="381" actId="207"/>
          <ac:spMkLst>
            <pc:docMk/>
            <pc:sldMk cId="2282509861" sldId="256"/>
            <ac:spMk id="36" creationId="{35FBB639-51D8-4B74-8895-E3343AD06DD5}"/>
          </ac:spMkLst>
        </pc:spChg>
        <pc:spChg chg="mod">
          <ac:chgData name="USM17003323 - Mohammad Usman" userId="32a4e4b3-0e49-435e-89d0-ab8ca9e5e2af" providerId="ADAL" clId="{8D5345A3-10A9-421E-B8EB-C57BA1E2104D}" dt="2020-12-08T10:17:12.988" v="383" actId="207"/>
          <ac:spMkLst>
            <pc:docMk/>
            <pc:sldMk cId="2282509861" sldId="256"/>
            <ac:spMk id="38" creationId="{B33C4777-0219-43D1-B5DF-E42CAD226868}"/>
          </ac:spMkLst>
        </pc:spChg>
        <pc:spChg chg="mod">
          <ac:chgData name="USM17003323 - Mohammad Usman" userId="32a4e4b3-0e49-435e-89d0-ab8ca9e5e2af" providerId="ADAL" clId="{8D5345A3-10A9-421E-B8EB-C57BA1E2104D}" dt="2020-12-08T10:17:21.555" v="384" actId="207"/>
          <ac:spMkLst>
            <pc:docMk/>
            <pc:sldMk cId="2282509861" sldId="256"/>
            <ac:spMk id="39" creationId="{F45B6BD5-445F-48A5-8B12-848912A20785}"/>
          </ac:spMkLst>
        </pc:spChg>
        <pc:spChg chg="mod">
          <ac:chgData name="USM17003323 - Mohammad Usman" userId="32a4e4b3-0e49-435e-89d0-ab8ca9e5e2af" providerId="ADAL" clId="{8D5345A3-10A9-421E-B8EB-C57BA1E2104D}" dt="2020-12-08T10:17:27.795" v="385" actId="207"/>
          <ac:spMkLst>
            <pc:docMk/>
            <pc:sldMk cId="2282509861" sldId="256"/>
            <ac:spMk id="40" creationId="{283C2F98-8700-43CE-90A1-3E6A077EC53B}"/>
          </ac:spMkLst>
        </pc:spChg>
        <pc:spChg chg="mod">
          <ac:chgData name="USM17003323 - Mohammad Usman" userId="32a4e4b3-0e49-435e-89d0-ab8ca9e5e2af" providerId="ADAL" clId="{8D5345A3-10A9-421E-B8EB-C57BA1E2104D}" dt="2020-12-08T10:16:55.054" v="380" actId="207"/>
          <ac:spMkLst>
            <pc:docMk/>
            <pc:sldMk cId="2282509861" sldId="256"/>
            <ac:spMk id="41" creationId="{347DECC9-CEAA-498C-ADF4-6D47F692CF53}"/>
          </ac:spMkLst>
        </pc:spChg>
        <pc:picChg chg="mod">
          <ac:chgData name="USM17003323 - Mohammad Usman" userId="32a4e4b3-0e49-435e-89d0-ab8ca9e5e2af" providerId="ADAL" clId="{8D5345A3-10A9-421E-B8EB-C57BA1E2104D}" dt="2020-11-24T13:55:45.933" v="231" actId="14100"/>
          <ac:picMkLst>
            <pc:docMk/>
            <pc:sldMk cId="2282509861" sldId="256"/>
            <ac:picMk id="4" creationId="{1D22AB51-6E05-4DB3-B638-C35E0ADCEDFF}"/>
          </ac:picMkLst>
        </pc:picChg>
        <pc:picChg chg="del mod modCrop">
          <ac:chgData name="USM17003323 - Mohammad Usman" userId="32a4e4b3-0e49-435e-89d0-ab8ca9e5e2af" providerId="ADAL" clId="{8D5345A3-10A9-421E-B8EB-C57BA1E2104D}" dt="2020-11-24T13:51:32.382" v="176" actId="478"/>
          <ac:picMkLst>
            <pc:docMk/>
            <pc:sldMk cId="2282509861" sldId="256"/>
            <ac:picMk id="6" creationId="{A2762096-B5F4-4147-8050-4ED40D7AB8BE}"/>
          </ac:picMkLst>
        </pc:picChg>
        <pc:picChg chg="add mod">
          <ac:chgData name="USM17003323 - Mohammad Usman" userId="32a4e4b3-0e49-435e-89d0-ab8ca9e5e2af" providerId="ADAL" clId="{8D5345A3-10A9-421E-B8EB-C57BA1E2104D}" dt="2020-11-24T14:02:39.052" v="279" actId="1076"/>
          <ac:picMkLst>
            <pc:docMk/>
            <pc:sldMk cId="2282509861" sldId="256"/>
            <ac:picMk id="18" creationId="{A0D5DC2C-4975-4275-879A-61F8674E59B5}"/>
          </ac:picMkLst>
        </pc:picChg>
        <pc:picChg chg="add mod">
          <ac:chgData name="USM17003323 - Mohammad Usman" userId="32a4e4b3-0e49-435e-89d0-ab8ca9e5e2af" providerId="ADAL" clId="{8D5345A3-10A9-421E-B8EB-C57BA1E2104D}" dt="2020-11-24T13:55:42.900" v="230" actId="14100"/>
          <ac:picMkLst>
            <pc:docMk/>
            <pc:sldMk cId="2282509861" sldId="256"/>
            <ac:picMk id="20" creationId="{6FDCA5A7-19A5-453D-9A9D-4766018915F7}"/>
          </ac:picMkLst>
        </pc:picChg>
        <pc:picChg chg="add del mod">
          <ac:chgData name="USM17003323 - Mohammad Usman" userId="32a4e4b3-0e49-435e-89d0-ab8ca9e5e2af" providerId="ADAL" clId="{8D5345A3-10A9-421E-B8EB-C57BA1E2104D}" dt="2020-11-24T14:01:10.160" v="260" actId="478"/>
          <ac:picMkLst>
            <pc:docMk/>
            <pc:sldMk cId="2282509861" sldId="256"/>
            <ac:picMk id="21" creationId="{71753262-26E4-4882-A6B8-1E880F5128B3}"/>
          </ac:picMkLst>
        </pc:picChg>
        <pc:picChg chg="add mod modCrop">
          <ac:chgData name="USM17003323 - Mohammad Usman" userId="32a4e4b3-0e49-435e-89d0-ab8ca9e5e2af" providerId="ADAL" clId="{8D5345A3-10A9-421E-B8EB-C57BA1E2104D}" dt="2020-11-24T14:04:16.444" v="282" actId="14100"/>
          <ac:picMkLst>
            <pc:docMk/>
            <pc:sldMk cId="2282509861" sldId="256"/>
            <ac:picMk id="22" creationId="{A8EE2645-19E5-4CEB-9792-A97E820D6713}"/>
          </ac:picMkLst>
        </pc:picChg>
        <pc:picChg chg="add mod ord modCrop">
          <ac:chgData name="USM17003323 - Mohammad Usman" userId="32a4e4b3-0e49-435e-89d0-ab8ca9e5e2af" providerId="ADAL" clId="{8D5345A3-10A9-421E-B8EB-C57BA1E2104D}" dt="2020-11-24T13:59:51.084" v="257" actId="14100"/>
          <ac:picMkLst>
            <pc:docMk/>
            <pc:sldMk cId="2282509861" sldId="256"/>
            <ac:picMk id="23" creationId="{3104F214-292F-42C5-A834-C67A65AA02A0}"/>
          </ac:picMkLst>
        </pc:picChg>
        <pc:picChg chg="add mod">
          <ac:chgData name="USM17003323 - Mohammad Usman" userId="32a4e4b3-0e49-435e-89d0-ab8ca9e5e2af" providerId="ADAL" clId="{8D5345A3-10A9-421E-B8EB-C57BA1E2104D}" dt="2020-11-24T14:02:42.756" v="280" actId="1076"/>
          <ac:picMkLst>
            <pc:docMk/>
            <pc:sldMk cId="2282509861" sldId="256"/>
            <ac:picMk id="25" creationId="{72360B03-07AB-4640-AC6D-9CD75CFE7F1C}"/>
          </ac:picMkLst>
        </pc:picChg>
        <pc:picChg chg="add mod">
          <ac:chgData name="USM17003323 - Mohammad Usman" userId="32a4e4b3-0e49-435e-89d0-ab8ca9e5e2af" providerId="ADAL" clId="{8D5345A3-10A9-421E-B8EB-C57BA1E2104D}" dt="2020-11-24T14:01:35.883" v="265" actId="1076"/>
          <ac:picMkLst>
            <pc:docMk/>
            <pc:sldMk cId="2282509861" sldId="256"/>
            <ac:picMk id="26" creationId="{6D4289A6-AA92-49C5-AA58-ED2FFFEB9593}"/>
          </ac:picMkLst>
        </pc:picChg>
        <pc:picChg chg="add mod">
          <ac:chgData name="USM17003323 - Mohammad Usman" userId="32a4e4b3-0e49-435e-89d0-ab8ca9e5e2af" providerId="ADAL" clId="{8D5345A3-10A9-421E-B8EB-C57BA1E2104D}" dt="2020-11-24T14:02:06.892" v="269" actId="1076"/>
          <ac:picMkLst>
            <pc:docMk/>
            <pc:sldMk cId="2282509861" sldId="256"/>
            <ac:picMk id="27" creationId="{041CCC57-3675-4DC4-87A3-DAAEF76694F6}"/>
          </ac:picMkLst>
        </pc:picChg>
        <pc:picChg chg="add mod">
          <ac:chgData name="USM17003323 - Mohammad Usman" userId="32a4e4b3-0e49-435e-89d0-ab8ca9e5e2af" providerId="ADAL" clId="{8D5345A3-10A9-421E-B8EB-C57BA1E2104D}" dt="2020-11-24T14:02:34.300" v="278" actId="1036"/>
          <ac:picMkLst>
            <pc:docMk/>
            <pc:sldMk cId="2282509861" sldId="256"/>
            <ac:picMk id="28" creationId="{E959109C-9C52-4AEB-B5B6-211BBABA2746}"/>
          </ac:picMkLst>
        </pc:picChg>
      </pc:sldChg>
      <pc:sldChg chg="addSp delSp modSp mod">
        <pc:chgData name="USM17003323 - Mohammad Usman" userId="32a4e4b3-0e49-435e-89d0-ab8ca9e5e2af" providerId="ADAL" clId="{8D5345A3-10A9-421E-B8EB-C57BA1E2104D}" dt="2020-12-08T10:33:58.930" v="452" actId="1076"/>
        <pc:sldMkLst>
          <pc:docMk/>
          <pc:sldMk cId="3736145850" sldId="257"/>
        </pc:sldMkLst>
        <pc:spChg chg="mod">
          <ac:chgData name="USM17003323 - Mohammad Usman" userId="32a4e4b3-0e49-435e-89d0-ab8ca9e5e2af" providerId="ADAL" clId="{8D5345A3-10A9-421E-B8EB-C57BA1E2104D}" dt="2020-12-08T09:58:54.156" v="323" actId="5793"/>
          <ac:spMkLst>
            <pc:docMk/>
            <pc:sldMk cId="3736145850" sldId="257"/>
            <ac:spMk id="12" creationId="{3B5C18DE-C588-4709-B317-E6EB1EAF2A25}"/>
          </ac:spMkLst>
        </pc:spChg>
        <pc:spChg chg="add del mod">
          <ac:chgData name="USM17003323 - Mohammad Usman" userId="32a4e4b3-0e49-435e-89d0-ab8ca9e5e2af" providerId="ADAL" clId="{8D5345A3-10A9-421E-B8EB-C57BA1E2104D}" dt="2020-12-01T09:47:25.964" v="316" actId="20577"/>
          <ac:spMkLst>
            <pc:docMk/>
            <pc:sldMk cId="3736145850" sldId="257"/>
            <ac:spMk id="15" creationId="{1C3A359B-5723-4874-B5FE-D7A9DD66817D}"/>
          </ac:spMkLst>
        </pc:spChg>
        <pc:spChg chg="add del">
          <ac:chgData name="USM17003323 - Mohammad Usman" userId="32a4e4b3-0e49-435e-89d0-ab8ca9e5e2af" providerId="ADAL" clId="{8D5345A3-10A9-421E-B8EB-C57BA1E2104D}" dt="2020-12-01T09:47:20.545" v="303" actId="478"/>
          <ac:spMkLst>
            <pc:docMk/>
            <pc:sldMk cId="3736145850" sldId="257"/>
            <ac:spMk id="16" creationId="{CEA7CF48-2946-43ED-9671-3D0BDBA87178}"/>
          </ac:spMkLst>
        </pc:spChg>
        <pc:spChg chg="add mod">
          <ac:chgData name="USM17003323 - Mohammad Usman" userId="32a4e4b3-0e49-435e-89d0-ab8ca9e5e2af" providerId="ADAL" clId="{8D5345A3-10A9-421E-B8EB-C57BA1E2104D}" dt="2020-12-08T10:31:44.493" v="412" actId="20577"/>
          <ac:spMkLst>
            <pc:docMk/>
            <pc:sldMk cId="3736145850" sldId="257"/>
            <ac:spMk id="20" creationId="{34382DA1-A8A9-4434-8C41-E4EC0B942E42}"/>
          </ac:spMkLst>
        </pc:spChg>
        <pc:spChg chg="add del mod">
          <ac:chgData name="USM17003323 - Mohammad Usman" userId="32a4e4b3-0e49-435e-89d0-ab8ca9e5e2af" providerId="ADAL" clId="{8D5345A3-10A9-421E-B8EB-C57BA1E2104D}" dt="2020-12-01T09:45:06.033" v="300" actId="478"/>
          <ac:spMkLst>
            <pc:docMk/>
            <pc:sldMk cId="3736145850" sldId="257"/>
            <ac:spMk id="20" creationId="{376C08CA-0F28-43B9-814F-11AF44FFDF84}"/>
          </ac:spMkLst>
        </pc:spChg>
        <pc:spChg chg="add mod">
          <ac:chgData name="USM17003323 - Mohammad Usman" userId="32a4e4b3-0e49-435e-89d0-ab8ca9e5e2af" providerId="ADAL" clId="{8D5345A3-10A9-421E-B8EB-C57BA1E2104D}" dt="2020-12-08T10:33:02.799" v="429" actId="20577"/>
          <ac:spMkLst>
            <pc:docMk/>
            <pc:sldMk cId="3736145850" sldId="257"/>
            <ac:spMk id="21" creationId="{2A0F5CEA-80B7-483E-9684-58634C5117A4}"/>
          </ac:spMkLst>
        </pc:spChg>
        <pc:spChg chg="add del mod">
          <ac:chgData name="USM17003323 - Mohammad Usman" userId="32a4e4b3-0e49-435e-89d0-ab8ca9e5e2af" providerId="ADAL" clId="{8D5345A3-10A9-421E-B8EB-C57BA1E2104D}" dt="2020-12-01T09:45:01.131" v="299" actId="478"/>
          <ac:spMkLst>
            <pc:docMk/>
            <pc:sldMk cId="3736145850" sldId="257"/>
            <ac:spMk id="21" creationId="{71A4C428-2DCD-4F7F-B7D8-A2EC6F88549B}"/>
          </ac:spMkLst>
        </pc:spChg>
        <pc:spChg chg="add mod">
          <ac:chgData name="USM17003323 - Mohammad Usman" userId="32a4e4b3-0e49-435e-89d0-ab8ca9e5e2af" providerId="ADAL" clId="{8D5345A3-10A9-421E-B8EB-C57BA1E2104D}" dt="2020-12-08T10:33:48.871" v="441" actId="20577"/>
          <ac:spMkLst>
            <pc:docMk/>
            <pc:sldMk cId="3736145850" sldId="257"/>
            <ac:spMk id="22" creationId="{2C156232-CEF7-4DAD-92C0-BA48B34AC076}"/>
          </ac:spMkLst>
        </pc:spChg>
        <pc:spChg chg="add mod">
          <ac:chgData name="USM17003323 - Mohammad Usman" userId="32a4e4b3-0e49-435e-89d0-ab8ca9e5e2af" providerId="ADAL" clId="{8D5345A3-10A9-421E-B8EB-C57BA1E2104D}" dt="2020-12-08T10:33:58.930" v="452" actId="1076"/>
          <ac:spMkLst>
            <pc:docMk/>
            <pc:sldMk cId="3736145850" sldId="257"/>
            <ac:spMk id="23" creationId="{C204507F-F78C-4C78-A785-BB24845FAF53}"/>
          </ac:spMkLst>
        </pc:spChg>
        <pc:spChg chg="mod">
          <ac:chgData name="USM17003323 - Mohammad Usman" userId="32a4e4b3-0e49-435e-89d0-ab8ca9e5e2af" providerId="ADAL" clId="{8D5345A3-10A9-421E-B8EB-C57BA1E2104D}" dt="2020-12-08T10:06:16.926" v="344" actId="20577"/>
          <ac:spMkLst>
            <pc:docMk/>
            <pc:sldMk cId="3736145850" sldId="257"/>
            <ac:spMk id="26" creationId="{470369C8-53C1-4A64-8C03-3D12CFEF4204}"/>
          </ac:spMkLst>
        </pc:spChg>
        <pc:cxnChg chg="mod">
          <ac:chgData name="USM17003323 - Mohammad Usman" userId="32a4e4b3-0e49-435e-89d0-ab8ca9e5e2af" providerId="ADAL" clId="{8D5345A3-10A9-421E-B8EB-C57BA1E2104D}" dt="2020-12-01T09:47:17.497" v="302" actId="478"/>
          <ac:cxnSpMkLst>
            <pc:docMk/>
            <pc:sldMk cId="3736145850" sldId="257"/>
            <ac:cxnSpMk id="18" creationId="{4881DEF3-CCDE-43B5-8E31-A3F394342397}"/>
          </ac:cxnSpMkLst>
        </pc:cxnChg>
      </pc:sldChg>
      <pc:sldChg chg="addSp delSp modSp mod">
        <pc:chgData name="USM17003323 - Mohammad Usman" userId="32a4e4b3-0e49-435e-89d0-ab8ca9e5e2af" providerId="ADAL" clId="{8D5345A3-10A9-421E-B8EB-C57BA1E2104D}" dt="2020-12-08T10:16:55.044" v="374" actId="207"/>
        <pc:sldMkLst>
          <pc:docMk/>
          <pc:sldMk cId="2195426456" sldId="258"/>
        </pc:sldMkLst>
        <pc:spChg chg="mod">
          <ac:chgData name="USM17003323 - Mohammad Usman" userId="32a4e4b3-0e49-435e-89d0-ab8ca9e5e2af" providerId="ADAL" clId="{8D5345A3-10A9-421E-B8EB-C57BA1E2104D}" dt="2020-12-08T10:09:39.445" v="352" actId="207"/>
          <ac:spMkLst>
            <pc:docMk/>
            <pc:sldMk cId="2195426456" sldId="258"/>
            <ac:spMk id="63" creationId="{D8E69C0F-FD6F-4E77-BC4D-3E007FB41EA4}"/>
          </ac:spMkLst>
        </pc:spChg>
        <pc:spChg chg="mod">
          <ac:chgData name="USM17003323 - Mohammad Usman" userId="32a4e4b3-0e49-435e-89d0-ab8ca9e5e2af" providerId="ADAL" clId="{8D5345A3-10A9-421E-B8EB-C57BA1E2104D}" dt="2020-12-08T10:16:55.044" v="374" actId="207"/>
          <ac:spMkLst>
            <pc:docMk/>
            <pc:sldMk cId="2195426456" sldId="258"/>
            <ac:spMk id="72" creationId="{7392E8D8-69BE-4BEA-B9B9-AF2968D2F710}"/>
          </ac:spMkLst>
        </pc:spChg>
        <pc:spChg chg="mod">
          <ac:chgData name="USM17003323 - Mohammad Usman" userId="32a4e4b3-0e49-435e-89d0-ab8ca9e5e2af" providerId="ADAL" clId="{8D5345A3-10A9-421E-B8EB-C57BA1E2104D}" dt="2020-12-08T10:16:55.044" v="374" actId="207"/>
          <ac:spMkLst>
            <pc:docMk/>
            <pc:sldMk cId="2195426456" sldId="258"/>
            <ac:spMk id="73" creationId="{0E0C8BA3-C184-443C-9B37-3DE05B62207E}"/>
          </ac:spMkLst>
        </pc:spChg>
        <pc:spChg chg="mod">
          <ac:chgData name="USM17003323 - Mohammad Usman" userId="32a4e4b3-0e49-435e-89d0-ab8ca9e5e2af" providerId="ADAL" clId="{8D5345A3-10A9-421E-B8EB-C57BA1E2104D}" dt="2020-12-08T10:16:55.044" v="374" actId="207"/>
          <ac:spMkLst>
            <pc:docMk/>
            <pc:sldMk cId="2195426456" sldId="258"/>
            <ac:spMk id="74" creationId="{FF880F6B-8870-4AAB-967D-72F9D4B86927}"/>
          </ac:spMkLst>
        </pc:spChg>
        <pc:spChg chg="mod">
          <ac:chgData name="USM17003323 - Mohammad Usman" userId="32a4e4b3-0e49-435e-89d0-ab8ca9e5e2af" providerId="ADAL" clId="{8D5345A3-10A9-421E-B8EB-C57BA1E2104D}" dt="2020-12-08T10:16:55.044" v="374" actId="207"/>
          <ac:spMkLst>
            <pc:docMk/>
            <pc:sldMk cId="2195426456" sldId="258"/>
            <ac:spMk id="75" creationId="{90F07AA8-1C58-4D0E-A91B-D6F2F9998717}"/>
          </ac:spMkLst>
        </pc:spChg>
        <pc:spChg chg="add del">
          <ac:chgData name="USM17003323 - Mohammad Usman" userId="32a4e4b3-0e49-435e-89d0-ab8ca9e5e2af" providerId="ADAL" clId="{8D5345A3-10A9-421E-B8EB-C57BA1E2104D}" dt="2020-12-08T10:06:17.367" v="345" actId="478"/>
          <ac:spMkLst>
            <pc:docMk/>
            <pc:sldMk cId="2195426456" sldId="258"/>
            <ac:spMk id="80" creationId="{1E45E89A-CA11-48EA-B12B-2B17C722E5A4}"/>
          </ac:spMkLst>
        </pc:spChg>
        <pc:picChg chg="add del">
          <ac:chgData name="USM17003323 - Mohammad Usman" userId="32a4e4b3-0e49-435e-89d0-ab8ca9e5e2af" providerId="ADAL" clId="{8D5345A3-10A9-421E-B8EB-C57BA1E2104D}" dt="2020-12-08T10:06:17.368" v="346" actId="478"/>
          <ac:picMkLst>
            <pc:docMk/>
            <pc:sldMk cId="2195426456" sldId="258"/>
            <ac:picMk id="64" creationId="{8B9A5134-2DA5-442F-82F5-B4E7D49AFA34}"/>
          </ac:picMkLst>
        </pc:picChg>
        <pc:picChg chg="del">
          <ac:chgData name="USM17003323 - Mohammad Usman" userId="32a4e4b3-0e49-435e-89d0-ab8ca9e5e2af" providerId="ADAL" clId="{8D5345A3-10A9-421E-B8EB-C57BA1E2104D}" dt="2020-12-01T09:14:57.976" v="283" actId="478"/>
          <ac:picMkLst>
            <pc:docMk/>
            <pc:sldMk cId="2195426456" sldId="258"/>
            <ac:picMk id="98" creationId="{F8BA68A7-3325-4C59-9F15-04EF95612DD5}"/>
          </ac:picMkLst>
        </pc:picChg>
        <pc:picChg chg="del">
          <ac:chgData name="USM17003323 - Mohammad Usman" userId="32a4e4b3-0e49-435e-89d0-ab8ca9e5e2af" providerId="ADAL" clId="{8D5345A3-10A9-421E-B8EB-C57BA1E2104D}" dt="2020-12-01T09:14:57.976" v="283" actId="478"/>
          <ac:picMkLst>
            <pc:docMk/>
            <pc:sldMk cId="2195426456" sldId="258"/>
            <ac:picMk id="99" creationId="{B781E67D-536F-4CA7-8CFE-F317019E8E51}"/>
          </ac:picMkLst>
        </pc:picChg>
        <pc:picChg chg="del">
          <ac:chgData name="USM17003323 - Mohammad Usman" userId="32a4e4b3-0e49-435e-89d0-ab8ca9e5e2af" providerId="ADAL" clId="{8D5345A3-10A9-421E-B8EB-C57BA1E2104D}" dt="2020-12-01T09:14:57.976" v="283" actId="478"/>
          <ac:picMkLst>
            <pc:docMk/>
            <pc:sldMk cId="2195426456" sldId="258"/>
            <ac:picMk id="100" creationId="{F32AC28B-EB87-4536-BE43-CD51C97E74D2}"/>
          </ac:picMkLst>
        </pc:picChg>
      </pc:sldChg>
      <pc:sldChg chg="addSp delSp modSp new del mod">
        <pc:chgData name="USM17003323 - Mohammad Usman" userId="32a4e4b3-0e49-435e-89d0-ab8ca9e5e2af" providerId="ADAL" clId="{8D5345A3-10A9-421E-B8EB-C57BA1E2104D}" dt="2020-12-08T10:28:09.690" v="393" actId="2696"/>
        <pc:sldMkLst>
          <pc:docMk/>
          <pc:sldMk cId="3658300032" sldId="259"/>
        </pc:sldMkLst>
        <pc:spChg chg="del">
          <ac:chgData name="USM17003323 - Mohammad Usman" userId="32a4e4b3-0e49-435e-89d0-ab8ca9e5e2af" providerId="ADAL" clId="{8D5345A3-10A9-421E-B8EB-C57BA1E2104D}" dt="2020-12-01T09:16:25.013" v="285" actId="478"/>
          <ac:spMkLst>
            <pc:docMk/>
            <pc:sldMk cId="3658300032" sldId="259"/>
            <ac:spMk id="2" creationId="{A71C28AE-8F61-4BF7-8705-CB70EBCF2CCE}"/>
          </ac:spMkLst>
        </pc:spChg>
        <pc:spChg chg="del">
          <ac:chgData name="USM17003323 - Mohammad Usman" userId="32a4e4b3-0e49-435e-89d0-ab8ca9e5e2af" providerId="ADAL" clId="{8D5345A3-10A9-421E-B8EB-C57BA1E2104D}" dt="2020-12-01T09:16:25.013" v="285" actId="478"/>
          <ac:spMkLst>
            <pc:docMk/>
            <pc:sldMk cId="3658300032" sldId="259"/>
            <ac:spMk id="3" creationId="{0C560519-31D2-4EB1-B103-DE3661243C9B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5" creationId="{3DF19F54-5361-47EC-9C29-ADB32E976BAF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6" creationId="{39D608F4-DB26-4AAE-BC06-A0680D18431D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10" creationId="{0AEF7CB0-F043-4389-A495-B291C04EB453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13" creationId="{02E34912-CDCD-4044-B050-FA8610BD8087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26" creationId="{E69E8363-EB21-458B-B778-6CCA350551DD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27" creationId="{D205068B-F8CA-4725-B3AC-9B00BA4A0D1B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28" creationId="{4D7625AF-AE2E-40FE-BFBD-1B3B6CBD9D23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29" creationId="{CEF8344C-DD94-444E-9528-FF4D50A2FE08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30" creationId="{6A787885-917C-4D3B-A1F0-CBE009E240B1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31" creationId="{584B7B4F-ADFC-4EA5-AB03-CE6522BE5383}"/>
          </ac:spMkLst>
        </pc:spChg>
        <pc:spChg chg="mod">
          <ac:chgData name="USM17003323 - Mohammad Usman" userId="32a4e4b3-0e49-435e-89d0-ab8ca9e5e2af" providerId="ADAL" clId="{8D5345A3-10A9-421E-B8EB-C57BA1E2104D}" dt="2020-12-01T09:16:47.469" v="290" actId="14100"/>
          <ac:spMkLst>
            <pc:docMk/>
            <pc:sldMk cId="3658300032" sldId="259"/>
            <ac:spMk id="32" creationId="{0979E1F5-7A00-49B7-B9EF-2DB36653CA76}"/>
          </ac:spMkLst>
        </pc:spChg>
        <pc:spChg chg="mod">
          <ac:chgData name="USM17003323 - Mohammad Usman" userId="32a4e4b3-0e49-435e-89d0-ab8ca9e5e2af" providerId="ADAL" clId="{8D5345A3-10A9-421E-B8EB-C57BA1E2104D}" dt="2020-12-01T09:17:30.345" v="295"/>
          <ac:spMkLst>
            <pc:docMk/>
            <pc:sldMk cId="3658300032" sldId="259"/>
            <ac:spMk id="34" creationId="{54663426-4BFA-407F-9F80-81FE849D0157}"/>
          </ac:spMkLst>
        </pc:spChg>
        <pc:grpChg chg="add del mod">
          <ac:chgData name="USM17003323 - Mohammad Usman" userId="32a4e4b3-0e49-435e-89d0-ab8ca9e5e2af" providerId="ADAL" clId="{8D5345A3-10A9-421E-B8EB-C57BA1E2104D}" dt="2020-12-08T10:28:07.086" v="392"/>
          <ac:grpSpMkLst>
            <pc:docMk/>
            <pc:sldMk cId="3658300032" sldId="259"/>
            <ac:grpSpMk id="4" creationId="{0D7DB7ED-D781-4248-8AC6-AE3A70CA4DF0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7" creationId="{0739720E-F9E5-4F25-BB07-9341A4F3683E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8" creationId="{0F2CA100-39BC-49AE-9954-A5EFB2BFD7E6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9" creationId="{9E121DAD-ABF2-425B-A6D7-E0A986B12083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11" creationId="{9B0D6CFB-19C1-4839-AFA9-B96A2288D1EC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12" creationId="{EB906322-1E8B-4ECA-BD3E-986D0942CC5C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14" creationId="{71B509D9-48BD-4541-AE8C-1E7C4E46935F}"/>
          </ac:grpSpMkLst>
        </pc:grpChg>
        <pc:grpChg chg="mod">
          <ac:chgData name="USM17003323 - Mohammad Usman" userId="32a4e4b3-0e49-435e-89d0-ab8ca9e5e2af" providerId="ADAL" clId="{8D5345A3-10A9-421E-B8EB-C57BA1E2104D}" dt="2020-12-01T09:16:47.469" v="290" actId="14100"/>
          <ac:grpSpMkLst>
            <pc:docMk/>
            <pc:sldMk cId="3658300032" sldId="259"/>
            <ac:grpSpMk id="18" creationId="{AF8D4DDE-4241-444D-AF58-3B6E6E90900A}"/>
          </ac:grpSpMkLst>
        </pc:grpChg>
        <pc:grpChg chg="add del mod">
          <ac:chgData name="USM17003323 - Mohammad Usman" userId="32a4e4b3-0e49-435e-89d0-ab8ca9e5e2af" providerId="ADAL" clId="{8D5345A3-10A9-421E-B8EB-C57BA1E2104D}" dt="2020-12-08T10:28:07.086" v="392"/>
          <ac:grpSpMkLst>
            <pc:docMk/>
            <pc:sldMk cId="3658300032" sldId="259"/>
            <ac:grpSpMk id="33" creationId="{4063CDDF-BD4B-497A-90D5-DB71FEB70820}"/>
          </ac:grpSpMkLst>
        </pc:grpChg>
        <pc:picChg chg="mod">
          <ac:chgData name="USM17003323 - Mohammad Usman" userId="32a4e4b3-0e49-435e-89d0-ab8ca9e5e2af" providerId="ADAL" clId="{8D5345A3-10A9-421E-B8EB-C57BA1E2104D}" dt="2020-12-01T09:16:47.469" v="290" actId="14100"/>
          <ac:picMkLst>
            <pc:docMk/>
            <pc:sldMk cId="3658300032" sldId="259"/>
            <ac:picMk id="15" creationId="{341DDC65-A9DC-4C6C-93E7-AFD9769C5D18}"/>
          </ac:picMkLst>
        </pc:picChg>
        <pc:picChg chg="mod">
          <ac:chgData name="USM17003323 - Mohammad Usman" userId="32a4e4b3-0e49-435e-89d0-ab8ca9e5e2af" providerId="ADAL" clId="{8D5345A3-10A9-421E-B8EB-C57BA1E2104D}" dt="2020-12-01T09:16:47.469" v="290" actId="14100"/>
          <ac:picMkLst>
            <pc:docMk/>
            <pc:sldMk cId="3658300032" sldId="259"/>
            <ac:picMk id="16" creationId="{7D9BF807-2E41-4FEB-BEA5-A87B76785368}"/>
          </ac:picMkLst>
        </pc:picChg>
        <pc:picChg chg="mod">
          <ac:chgData name="USM17003323 - Mohammad Usman" userId="32a4e4b3-0e49-435e-89d0-ab8ca9e5e2af" providerId="ADAL" clId="{8D5345A3-10A9-421E-B8EB-C57BA1E2104D}" dt="2020-12-01T09:16:47.469" v="290" actId="14100"/>
          <ac:picMkLst>
            <pc:docMk/>
            <pc:sldMk cId="3658300032" sldId="259"/>
            <ac:picMk id="17" creationId="{CA2C47C5-4241-49DE-B9CF-1221B89A9F85}"/>
          </ac:picMkLst>
        </pc:picChg>
        <pc:picChg chg="mod">
          <ac:chgData name="USM17003323 - Mohammad Usman" userId="32a4e4b3-0e49-435e-89d0-ab8ca9e5e2af" providerId="ADAL" clId="{8D5345A3-10A9-421E-B8EB-C57BA1E2104D}" dt="2020-12-01T09:16:47.469" v="290" actId="14100"/>
          <ac:picMkLst>
            <pc:docMk/>
            <pc:sldMk cId="3658300032" sldId="259"/>
            <ac:picMk id="21" creationId="{830078AD-8C48-4232-BD77-32C677E35070}"/>
          </ac:picMkLst>
        </pc:picChg>
        <pc:picChg chg="mod">
          <ac:chgData name="USM17003323 - Mohammad Usman" userId="32a4e4b3-0e49-435e-89d0-ab8ca9e5e2af" providerId="ADAL" clId="{8D5345A3-10A9-421E-B8EB-C57BA1E2104D}" dt="2020-12-01T09:16:47.469" v="290" actId="14100"/>
          <ac:picMkLst>
            <pc:docMk/>
            <pc:sldMk cId="3658300032" sldId="259"/>
            <ac:picMk id="22" creationId="{DE4766D7-169A-429A-B347-D54558098002}"/>
          </ac:picMkLst>
        </pc:picChg>
        <pc:picChg chg="mod">
          <ac:chgData name="USM17003323 - Mohammad Usman" userId="32a4e4b3-0e49-435e-89d0-ab8ca9e5e2af" providerId="ADAL" clId="{8D5345A3-10A9-421E-B8EB-C57BA1E2104D}" dt="2020-12-01T09:16:47.469" v="290" actId="14100"/>
          <ac:picMkLst>
            <pc:docMk/>
            <pc:sldMk cId="3658300032" sldId="259"/>
            <ac:picMk id="23" creationId="{F54A9685-9D15-4D28-A4F8-3B4B95FBA847}"/>
          </ac:picMkLst>
        </pc:picChg>
        <pc:cxnChg chg="mod">
          <ac:chgData name="USM17003323 - Mohammad Usman" userId="32a4e4b3-0e49-435e-89d0-ab8ca9e5e2af" providerId="ADAL" clId="{8D5345A3-10A9-421E-B8EB-C57BA1E2104D}" dt="2020-12-01T09:16:47.469" v="290" actId="14100"/>
          <ac:cxnSpMkLst>
            <pc:docMk/>
            <pc:sldMk cId="3658300032" sldId="259"/>
            <ac:cxnSpMk id="19" creationId="{50874F09-4B2D-49FD-B033-E29421EC27FF}"/>
          </ac:cxnSpMkLst>
        </pc:cxnChg>
        <pc:cxnChg chg="mod">
          <ac:chgData name="USM17003323 - Mohammad Usman" userId="32a4e4b3-0e49-435e-89d0-ab8ca9e5e2af" providerId="ADAL" clId="{8D5345A3-10A9-421E-B8EB-C57BA1E2104D}" dt="2020-12-01T09:16:47.469" v="290" actId="14100"/>
          <ac:cxnSpMkLst>
            <pc:docMk/>
            <pc:sldMk cId="3658300032" sldId="259"/>
            <ac:cxnSpMk id="20" creationId="{BA1F8ED3-A6A6-41EB-811D-93325B398C2B}"/>
          </ac:cxnSpMkLst>
        </pc:cxnChg>
        <pc:cxnChg chg="mod">
          <ac:chgData name="USM17003323 - Mohammad Usman" userId="32a4e4b3-0e49-435e-89d0-ab8ca9e5e2af" providerId="ADAL" clId="{8D5345A3-10A9-421E-B8EB-C57BA1E2104D}" dt="2020-12-01T09:16:47.469" v="290" actId="14100"/>
          <ac:cxnSpMkLst>
            <pc:docMk/>
            <pc:sldMk cId="3658300032" sldId="259"/>
            <ac:cxnSpMk id="24" creationId="{0C578DFA-107D-4DD7-91B4-74018884C977}"/>
          </ac:cxnSpMkLst>
        </pc:cxnChg>
        <pc:cxnChg chg="mod">
          <ac:chgData name="USM17003323 - Mohammad Usman" userId="32a4e4b3-0e49-435e-89d0-ab8ca9e5e2af" providerId="ADAL" clId="{8D5345A3-10A9-421E-B8EB-C57BA1E2104D}" dt="2020-12-01T09:16:47.469" v="290" actId="14100"/>
          <ac:cxnSpMkLst>
            <pc:docMk/>
            <pc:sldMk cId="3658300032" sldId="259"/>
            <ac:cxnSpMk id="25" creationId="{8FFECBFA-1809-48A4-9619-1CF4E567A136}"/>
          </ac:cxnSpMkLst>
        </pc:cxnChg>
        <pc:cxnChg chg="mod">
          <ac:chgData name="USM17003323 - Mohammad Usman" userId="32a4e4b3-0e49-435e-89d0-ab8ca9e5e2af" providerId="ADAL" clId="{8D5345A3-10A9-421E-B8EB-C57BA1E2104D}" dt="2020-12-01T09:17:30.345" v="295"/>
          <ac:cxnSpMkLst>
            <pc:docMk/>
            <pc:sldMk cId="3658300032" sldId="259"/>
            <ac:cxnSpMk id="35" creationId="{39BEF332-3D95-4BBE-85DD-57DC55D6A9F4}"/>
          </ac:cxnSpMkLst>
        </pc:cxnChg>
        <pc:cxnChg chg="mod">
          <ac:chgData name="USM17003323 - Mohammad Usman" userId="32a4e4b3-0e49-435e-89d0-ab8ca9e5e2af" providerId="ADAL" clId="{8D5345A3-10A9-421E-B8EB-C57BA1E2104D}" dt="2020-12-01T09:17:30.345" v="295"/>
          <ac:cxnSpMkLst>
            <pc:docMk/>
            <pc:sldMk cId="3658300032" sldId="259"/>
            <ac:cxnSpMk id="36" creationId="{1F0582C2-4875-4E35-BFF7-C0C6E3D80729}"/>
          </ac:cxnSpMkLst>
        </pc:cxnChg>
      </pc:sldChg>
    </pc:docChg>
  </pc:docChgLst>
  <pc:docChgLst>
    <pc:chgData name="Mohammad" userId="32a4e4b3-0e49-435e-89d0-ab8ca9e5e2af" providerId="ADAL" clId="{62ED3721-E25E-4723-A19D-EEFA7FA53DEF}"/>
    <pc:docChg chg="undo custSel addSld modSld">
      <pc:chgData name="Mohammad" userId="32a4e4b3-0e49-435e-89d0-ab8ca9e5e2af" providerId="ADAL" clId="{62ED3721-E25E-4723-A19D-EEFA7FA53DEF}" dt="2020-11-25T12:20:14.321" v="419" actId="680"/>
      <pc:docMkLst>
        <pc:docMk/>
      </pc:docMkLst>
      <pc:sldChg chg="addSp delSp modSp mod">
        <pc:chgData name="Mohammad" userId="32a4e4b3-0e49-435e-89d0-ab8ca9e5e2af" providerId="ADAL" clId="{62ED3721-E25E-4723-A19D-EEFA7FA53DEF}" dt="2020-11-25T12:18:45.754" v="418" actId="14100"/>
        <pc:sldMkLst>
          <pc:docMk/>
          <pc:sldMk cId="2282509861" sldId="256"/>
        </pc:sldMkLst>
        <pc:spChg chg="mod">
          <ac:chgData name="Mohammad" userId="32a4e4b3-0e49-435e-89d0-ab8ca9e5e2af" providerId="ADAL" clId="{62ED3721-E25E-4723-A19D-EEFA7FA53DEF}" dt="2020-11-25T11:58:28.626" v="331" actId="207"/>
          <ac:spMkLst>
            <pc:docMk/>
            <pc:sldMk cId="2282509861" sldId="256"/>
            <ac:spMk id="13" creationId="{5B443961-E017-401B-9C60-EC922C026BD0}"/>
          </ac:spMkLst>
        </pc:spChg>
        <pc:spChg chg="mod">
          <ac:chgData name="Mohammad" userId="32a4e4b3-0e49-435e-89d0-ab8ca9e5e2af" providerId="ADAL" clId="{62ED3721-E25E-4723-A19D-EEFA7FA53DEF}" dt="2020-11-25T11:58:14.407" v="329" actId="207"/>
          <ac:spMkLst>
            <pc:docMk/>
            <pc:sldMk cId="2282509861" sldId="256"/>
            <ac:spMk id="14" creationId="{78550ED1-24AC-40E0-A4EE-B3E68B52DEB1}"/>
          </ac:spMkLst>
        </pc:spChg>
        <pc:spChg chg="mod">
          <ac:chgData name="Mohammad" userId="32a4e4b3-0e49-435e-89d0-ab8ca9e5e2af" providerId="ADAL" clId="{62ED3721-E25E-4723-A19D-EEFA7FA53DEF}" dt="2020-11-25T11:57:47.057" v="327" actId="207"/>
          <ac:spMkLst>
            <pc:docMk/>
            <pc:sldMk cId="2282509861" sldId="256"/>
            <ac:spMk id="15" creationId="{2B1FEF1E-215B-4327-91B2-F3CF59DF5BEC}"/>
          </ac:spMkLst>
        </pc:spChg>
        <pc:spChg chg="mod">
          <ac:chgData name="Mohammad" userId="32a4e4b3-0e49-435e-89d0-ab8ca9e5e2af" providerId="ADAL" clId="{62ED3721-E25E-4723-A19D-EEFA7FA53DEF}" dt="2020-11-25T11:57:20.534" v="325" actId="207"/>
          <ac:spMkLst>
            <pc:docMk/>
            <pc:sldMk cId="2282509861" sldId="256"/>
            <ac:spMk id="16" creationId="{70570872-18FB-4131-8D14-341D7CC69004}"/>
          </ac:spMkLst>
        </pc:spChg>
        <pc:spChg chg="mod">
          <ac:chgData name="Mohammad" userId="32a4e4b3-0e49-435e-89d0-ab8ca9e5e2af" providerId="ADAL" clId="{62ED3721-E25E-4723-A19D-EEFA7FA53DEF}" dt="2020-11-25T11:58:41.564" v="333" actId="207"/>
          <ac:spMkLst>
            <pc:docMk/>
            <pc:sldMk cId="2282509861" sldId="256"/>
            <ac:spMk id="17" creationId="{8C794180-2A12-479B-A66E-1E4214DB547E}"/>
          </ac:spMkLst>
        </pc:spChg>
        <pc:spChg chg="add del mod">
          <ac:chgData name="Mohammad" userId="32a4e4b3-0e49-435e-89d0-ab8ca9e5e2af" providerId="ADAL" clId="{62ED3721-E25E-4723-A19D-EEFA7FA53DEF}" dt="2020-11-25T12:03:44.841" v="355" actId="478"/>
          <ac:spMkLst>
            <pc:docMk/>
            <pc:sldMk cId="2282509861" sldId="256"/>
            <ac:spMk id="34" creationId="{DFCCB8F8-71A6-4E76-BB23-69B490BC7E6F}"/>
          </ac:spMkLst>
        </pc:spChg>
        <pc:picChg chg="add mod">
          <ac:chgData name="Mohammad" userId="32a4e4b3-0e49-435e-89d0-ab8ca9e5e2af" providerId="ADAL" clId="{62ED3721-E25E-4723-A19D-EEFA7FA53DEF}" dt="2020-11-25T11:53:20.461" v="302" actId="1076"/>
          <ac:picMkLst>
            <pc:docMk/>
            <pc:sldMk cId="2282509861" sldId="256"/>
            <ac:picMk id="2" creationId="{40BD453B-BA2E-4681-9590-AC0FA31282DE}"/>
          </ac:picMkLst>
        </pc:picChg>
        <pc:picChg chg="add mod">
          <ac:chgData name="Mohammad" userId="32a4e4b3-0e49-435e-89d0-ab8ca9e5e2af" providerId="ADAL" clId="{62ED3721-E25E-4723-A19D-EEFA7FA53DEF}" dt="2020-11-25T12:16:01.770" v="397" actId="14100"/>
          <ac:picMkLst>
            <pc:docMk/>
            <pc:sldMk cId="2282509861" sldId="256"/>
            <ac:picMk id="3" creationId="{18ED3AE5-EBF5-4823-B92D-7442D85F541B}"/>
          </ac:picMkLst>
        </pc:picChg>
        <pc:picChg chg="mod">
          <ac:chgData name="Mohammad" userId="32a4e4b3-0e49-435e-89d0-ab8ca9e5e2af" providerId="ADAL" clId="{62ED3721-E25E-4723-A19D-EEFA7FA53DEF}" dt="2020-11-25T11:45:13.054" v="209" actId="14100"/>
          <ac:picMkLst>
            <pc:docMk/>
            <pc:sldMk cId="2282509861" sldId="256"/>
            <ac:picMk id="4" creationId="{1D22AB51-6E05-4DB3-B638-C35E0ADCEDFF}"/>
          </ac:picMkLst>
        </pc:picChg>
        <pc:picChg chg="add mod">
          <ac:chgData name="Mohammad" userId="32a4e4b3-0e49-435e-89d0-ab8ca9e5e2af" providerId="ADAL" clId="{62ED3721-E25E-4723-A19D-EEFA7FA53DEF}" dt="2020-11-25T11:47:51.750" v="236" actId="14100"/>
          <ac:picMkLst>
            <pc:docMk/>
            <pc:sldMk cId="2282509861" sldId="256"/>
            <ac:picMk id="5" creationId="{A4B6EDEE-77F9-4F06-BA97-6CB73B44EA90}"/>
          </ac:picMkLst>
        </pc:picChg>
        <pc:picChg chg="add del mod">
          <ac:chgData name="Mohammad" userId="32a4e4b3-0e49-435e-89d0-ab8ca9e5e2af" providerId="ADAL" clId="{62ED3721-E25E-4723-A19D-EEFA7FA53DEF}" dt="2020-11-25T12:17:32.388" v="404" actId="478"/>
          <ac:picMkLst>
            <pc:docMk/>
            <pc:sldMk cId="2282509861" sldId="256"/>
            <ac:picMk id="6" creationId="{3FBB1180-CD13-44C1-A532-0652C5149820}"/>
          </ac:picMkLst>
        </pc:picChg>
        <pc:picChg chg="add mod">
          <ac:chgData name="Mohammad" userId="32a4e4b3-0e49-435e-89d0-ab8ca9e5e2af" providerId="ADAL" clId="{62ED3721-E25E-4723-A19D-EEFA7FA53DEF}" dt="2020-11-25T12:15:48.949" v="392" actId="1076"/>
          <ac:picMkLst>
            <pc:docMk/>
            <pc:sldMk cId="2282509861" sldId="256"/>
            <ac:picMk id="7" creationId="{B62AC4CB-EFC7-4426-95FE-6D08FD708F9C}"/>
          </ac:picMkLst>
        </pc:picChg>
        <pc:picChg chg="add del mod">
          <ac:chgData name="Mohammad" userId="32a4e4b3-0e49-435e-89d0-ab8ca9e5e2af" providerId="ADAL" clId="{62ED3721-E25E-4723-A19D-EEFA7FA53DEF}" dt="2020-11-25T12:18:04.300" v="410" actId="478"/>
          <ac:picMkLst>
            <pc:docMk/>
            <pc:sldMk cId="2282509861" sldId="256"/>
            <ac:picMk id="8" creationId="{2A703427-2E81-45A6-88A5-61D60E1826BC}"/>
          </ac:picMkLst>
        </pc:picChg>
        <pc:picChg chg="add mod">
          <ac:chgData name="Mohammad" userId="32a4e4b3-0e49-435e-89d0-ab8ca9e5e2af" providerId="ADAL" clId="{62ED3721-E25E-4723-A19D-EEFA7FA53DEF}" dt="2020-11-25T12:15:47.251" v="391" actId="1076"/>
          <ac:picMkLst>
            <pc:docMk/>
            <pc:sldMk cId="2282509861" sldId="256"/>
            <ac:picMk id="9" creationId="{2261A45A-2974-43D6-B456-569B7DC4F9FE}"/>
          </ac:picMkLst>
        </pc:picChg>
        <pc:picChg chg="add mod">
          <ac:chgData name="Mohammad" userId="32a4e4b3-0e49-435e-89d0-ab8ca9e5e2af" providerId="ADAL" clId="{62ED3721-E25E-4723-A19D-EEFA7FA53DEF}" dt="2020-11-25T12:18:12.927" v="414" actId="1076"/>
          <ac:picMkLst>
            <pc:docMk/>
            <pc:sldMk cId="2282509861" sldId="256"/>
            <ac:picMk id="10" creationId="{F573AC68-5F68-4AF6-BF7D-0F224A9074C7}"/>
          </ac:picMkLst>
        </pc:picChg>
        <pc:picChg chg="add mod">
          <ac:chgData name="Mohammad" userId="32a4e4b3-0e49-435e-89d0-ab8ca9e5e2af" providerId="ADAL" clId="{62ED3721-E25E-4723-A19D-EEFA7FA53DEF}" dt="2020-11-25T11:50:18.446" v="270" actId="1076"/>
          <ac:picMkLst>
            <pc:docMk/>
            <pc:sldMk cId="2282509861" sldId="256"/>
            <ac:picMk id="11" creationId="{147C02F4-F30F-4498-A4A3-82F18B360497}"/>
          </ac:picMkLst>
        </pc:picChg>
        <pc:picChg chg="add mod">
          <ac:chgData name="Mohammad" userId="32a4e4b3-0e49-435e-89d0-ab8ca9e5e2af" providerId="ADAL" clId="{62ED3721-E25E-4723-A19D-EEFA7FA53DEF}" dt="2020-11-25T12:18:45.754" v="418" actId="14100"/>
          <ac:picMkLst>
            <pc:docMk/>
            <pc:sldMk cId="2282509861" sldId="256"/>
            <ac:picMk id="12" creationId="{0EC986C8-91A9-439F-A657-2742E336F45D}"/>
          </ac:picMkLst>
        </pc:picChg>
        <pc:picChg chg="del mod">
          <ac:chgData name="Mohammad" userId="32a4e4b3-0e49-435e-89d0-ab8ca9e5e2af" providerId="ADAL" clId="{62ED3721-E25E-4723-A19D-EEFA7FA53DEF}" dt="2020-11-25T11:50:41.062" v="275" actId="478"/>
          <ac:picMkLst>
            <pc:docMk/>
            <pc:sldMk cId="2282509861" sldId="256"/>
            <ac:picMk id="18" creationId="{A0D5DC2C-4975-4275-879A-61F8674E59B5}"/>
          </ac:picMkLst>
        </pc:picChg>
        <pc:picChg chg="add mod">
          <ac:chgData name="Mohammad" userId="32a4e4b3-0e49-435e-89d0-ab8ca9e5e2af" providerId="ADAL" clId="{62ED3721-E25E-4723-A19D-EEFA7FA53DEF}" dt="2020-11-25T11:50:25.580" v="271" actId="1076"/>
          <ac:picMkLst>
            <pc:docMk/>
            <pc:sldMk cId="2282509861" sldId="256"/>
            <ac:picMk id="19" creationId="{7C5A062D-1612-4572-823B-0ADABC10841B}"/>
          </ac:picMkLst>
        </pc:picChg>
        <pc:picChg chg="mod">
          <ac:chgData name="Mohammad" userId="32a4e4b3-0e49-435e-89d0-ab8ca9e5e2af" providerId="ADAL" clId="{62ED3721-E25E-4723-A19D-EEFA7FA53DEF}" dt="2020-11-25T11:45:05.699" v="207" actId="14100"/>
          <ac:picMkLst>
            <pc:docMk/>
            <pc:sldMk cId="2282509861" sldId="256"/>
            <ac:picMk id="20" creationId="{6FDCA5A7-19A5-453D-9A9D-4766018915F7}"/>
          </ac:picMkLst>
        </pc:picChg>
        <pc:picChg chg="del mod">
          <ac:chgData name="Mohammad" userId="32a4e4b3-0e49-435e-89d0-ab8ca9e5e2af" providerId="ADAL" clId="{62ED3721-E25E-4723-A19D-EEFA7FA53DEF}" dt="2020-11-25T11:46:16.886" v="216" actId="478"/>
          <ac:picMkLst>
            <pc:docMk/>
            <pc:sldMk cId="2282509861" sldId="256"/>
            <ac:picMk id="22" creationId="{A8EE2645-19E5-4CEB-9792-A97E820D6713}"/>
          </ac:picMkLst>
        </pc:picChg>
        <pc:picChg chg="mod">
          <ac:chgData name="Mohammad" userId="32a4e4b3-0e49-435e-89d0-ab8ca9e5e2af" providerId="ADAL" clId="{62ED3721-E25E-4723-A19D-EEFA7FA53DEF}" dt="2020-11-25T11:55:40.965" v="321" actId="14100"/>
          <ac:picMkLst>
            <pc:docMk/>
            <pc:sldMk cId="2282509861" sldId="256"/>
            <ac:picMk id="23" creationId="{3104F214-292F-42C5-A834-C67A65AA02A0}"/>
          </ac:picMkLst>
        </pc:picChg>
        <pc:picChg chg="add mod">
          <ac:chgData name="Mohammad" userId="32a4e4b3-0e49-435e-89d0-ab8ca9e5e2af" providerId="ADAL" clId="{62ED3721-E25E-4723-A19D-EEFA7FA53DEF}" dt="2020-11-25T11:50:15.450" v="269" actId="1076"/>
          <ac:picMkLst>
            <pc:docMk/>
            <pc:sldMk cId="2282509861" sldId="256"/>
            <ac:picMk id="24" creationId="{14576ED1-B53D-4DC7-8641-769B406C6A66}"/>
          </ac:picMkLst>
        </pc:picChg>
        <pc:picChg chg="mod">
          <ac:chgData name="Mohammad" userId="32a4e4b3-0e49-435e-89d0-ab8ca9e5e2af" providerId="ADAL" clId="{62ED3721-E25E-4723-A19D-EEFA7FA53DEF}" dt="2020-11-25T12:15:38.753" v="387" actId="1076"/>
          <ac:picMkLst>
            <pc:docMk/>
            <pc:sldMk cId="2282509861" sldId="256"/>
            <ac:picMk id="25" creationId="{72360B03-07AB-4640-AC6D-9CD75CFE7F1C}"/>
          </ac:picMkLst>
        </pc:picChg>
        <pc:picChg chg="mod">
          <ac:chgData name="Mohammad" userId="32a4e4b3-0e49-435e-89d0-ab8ca9e5e2af" providerId="ADAL" clId="{62ED3721-E25E-4723-A19D-EEFA7FA53DEF}" dt="2020-11-25T12:15:57.388" v="395" actId="1076"/>
          <ac:picMkLst>
            <pc:docMk/>
            <pc:sldMk cId="2282509861" sldId="256"/>
            <ac:picMk id="26" creationId="{6D4289A6-AA92-49C5-AA58-ED2FFFEB9593}"/>
          </ac:picMkLst>
        </pc:picChg>
        <pc:picChg chg="mod">
          <ac:chgData name="Mohammad" userId="32a4e4b3-0e49-435e-89d0-ab8ca9e5e2af" providerId="ADAL" clId="{62ED3721-E25E-4723-A19D-EEFA7FA53DEF}" dt="2020-11-25T12:15:57.388" v="395" actId="1076"/>
          <ac:picMkLst>
            <pc:docMk/>
            <pc:sldMk cId="2282509861" sldId="256"/>
            <ac:picMk id="27" creationId="{041CCC57-3675-4DC4-87A3-DAAEF76694F6}"/>
          </ac:picMkLst>
        </pc:picChg>
        <pc:picChg chg="mod">
          <ac:chgData name="Mohammad" userId="32a4e4b3-0e49-435e-89d0-ab8ca9e5e2af" providerId="ADAL" clId="{62ED3721-E25E-4723-A19D-EEFA7FA53DEF}" dt="2020-11-25T12:15:57.388" v="395" actId="1076"/>
          <ac:picMkLst>
            <pc:docMk/>
            <pc:sldMk cId="2282509861" sldId="256"/>
            <ac:picMk id="28" creationId="{E959109C-9C52-4AEB-B5B6-211BBABA2746}"/>
          </ac:picMkLst>
        </pc:picChg>
        <pc:picChg chg="add mod">
          <ac:chgData name="Mohammad" userId="32a4e4b3-0e49-435e-89d0-ab8ca9e5e2af" providerId="ADAL" clId="{62ED3721-E25E-4723-A19D-EEFA7FA53DEF}" dt="2020-11-25T12:15:43.943" v="390" actId="1076"/>
          <ac:picMkLst>
            <pc:docMk/>
            <pc:sldMk cId="2282509861" sldId="256"/>
            <ac:picMk id="30" creationId="{72457731-7DC4-4715-BA3D-E6ABAE4F8E6A}"/>
          </ac:picMkLst>
        </pc:picChg>
        <pc:picChg chg="add mod">
          <ac:chgData name="Mohammad" userId="32a4e4b3-0e49-435e-89d0-ab8ca9e5e2af" providerId="ADAL" clId="{62ED3721-E25E-4723-A19D-EEFA7FA53DEF}" dt="2020-11-25T11:53:03.725" v="296" actId="1076"/>
          <ac:picMkLst>
            <pc:docMk/>
            <pc:sldMk cId="2282509861" sldId="256"/>
            <ac:picMk id="31" creationId="{DCECDB31-DE02-4709-91C1-166FFF72CD0C}"/>
          </ac:picMkLst>
        </pc:picChg>
        <pc:picChg chg="add mod">
          <ac:chgData name="Mohammad" userId="32a4e4b3-0e49-435e-89d0-ab8ca9e5e2af" providerId="ADAL" clId="{62ED3721-E25E-4723-A19D-EEFA7FA53DEF}" dt="2020-11-25T11:54:07.289" v="317" actId="1076"/>
          <ac:picMkLst>
            <pc:docMk/>
            <pc:sldMk cId="2282509861" sldId="256"/>
            <ac:picMk id="32" creationId="{71AC67AB-60B0-4EBE-9617-1C6FA93931A1}"/>
          </ac:picMkLst>
        </pc:picChg>
        <pc:picChg chg="add mod">
          <ac:chgData name="Mohammad" userId="32a4e4b3-0e49-435e-89d0-ab8ca9e5e2af" providerId="ADAL" clId="{62ED3721-E25E-4723-A19D-EEFA7FA53DEF}" dt="2020-11-25T11:54:10.830" v="318" actId="1076"/>
          <ac:picMkLst>
            <pc:docMk/>
            <pc:sldMk cId="2282509861" sldId="256"/>
            <ac:picMk id="33" creationId="{14EC61E5-F382-4DA2-BD88-A952F9500F76}"/>
          </ac:picMkLst>
        </pc:picChg>
        <pc:picChg chg="add mod">
          <ac:chgData name="Mohammad" userId="32a4e4b3-0e49-435e-89d0-ab8ca9e5e2af" providerId="ADAL" clId="{62ED3721-E25E-4723-A19D-EEFA7FA53DEF}" dt="2020-11-25T12:15:41.184" v="388" actId="1076"/>
          <ac:picMkLst>
            <pc:docMk/>
            <pc:sldMk cId="2282509861" sldId="256"/>
            <ac:picMk id="35" creationId="{C699E681-312A-417B-8768-D4345FFF89B4}"/>
          </ac:picMkLst>
        </pc:picChg>
        <pc:picChg chg="add mod">
          <ac:chgData name="Mohammad" userId="32a4e4b3-0e49-435e-89d0-ab8ca9e5e2af" providerId="ADAL" clId="{62ED3721-E25E-4723-A19D-EEFA7FA53DEF}" dt="2020-11-25T12:15:42.668" v="389" actId="1076"/>
          <ac:picMkLst>
            <pc:docMk/>
            <pc:sldMk cId="2282509861" sldId="256"/>
            <ac:picMk id="37" creationId="{8F4A8196-94D7-4730-A026-D36D9371B984}"/>
          </ac:picMkLst>
        </pc:picChg>
      </pc:sldChg>
      <pc:sldChg chg="new">
        <pc:chgData name="Mohammad" userId="32a4e4b3-0e49-435e-89d0-ab8ca9e5e2af" providerId="ADAL" clId="{62ED3721-E25E-4723-A19D-EEFA7FA53DEF}" dt="2020-11-25T12:20:14.321" v="419" actId="680"/>
        <pc:sldMkLst>
          <pc:docMk/>
          <pc:sldMk cId="3736145850" sldId="257"/>
        </pc:sldMkLst>
      </pc:sldChg>
    </pc:docChg>
  </pc:docChgLst>
  <pc:docChgLst>
    <pc:chgData name="Mohammad" userId="32a4e4b3-0e49-435e-89d0-ab8ca9e5e2af" providerId="ADAL" clId="{5CCB2808-B8BB-47A1-A85C-EB55BB329E4B}"/>
    <pc:docChg chg="undo custSel addSld delSld modSld">
      <pc:chgData name="Mohammad" userId="32a4e4b3-0e49-435e-89d0-ab8ca9e5e2af" providerId="ADAL" clId="{5CCB2808-B8BB-47A1-A85C-EB55BB329E4B}" dt="2021-02-12T17:01:27.387" v="502" actId="1076"/>
      <pc:docMkLst>
        <pc:docMk/>
      </pc:docMkLst>
      <pc:sldChg chg="addSp modSp add del mod">
        <pc:chgData name="Mohammad" userId="32a4e4b3-0e49-435e-89d0-ab8ca9e5e2af" providerId="ADAL" clId="{5CCB2808-B8BB-47A1-A85C-EB55BB329E4B}" dt="2021-02-12T16:33:10.200" v="242" actId="2696"/>
        <pc:sldMkLst>
          <pc:docMk/>
          <pc:sldMk cId="3736145850" sldId="257"/>
        </pc:sldMkLst>
        <pc:spChg chg="mod">
          <ac:chgData name="Mohammad" userId="32a4e4b3-0e49-435e-89d0-ab8ca9e5e2af" providerId="ADAL" clId="{5CCB2808-B8BB-47A1-A85C-EB55BB329E4B}" dt="2021-02-12T16:25:24.445" v="24" actId="1076"/>
          <ac:spMkLst>
            <pc:docMk/>
            <pc:sldMk cId="3736145850" sldId="257"/>
            <ac:spMk id="21" creationId="{2A0F5CEA-80B7-483E-9684-58634C5117A4}"/>
          </ac:spMkLst>
        </pc:spChg>
        <pc:spChg chg="mod">
          <ac:chgData name="Mohammad" userId="32a4e4b3-0e49-435e-89d0-ab8ca9e5e2af" providerId="ADAL" clId="{5CCB2808-B8BB-47A1-A85C-EB55BB329E4B}" dt="2021-02-12T16:25:14.774" v="22" actId="207"/>
          <ac:spMkLst>
            <pc:docMk/>
            <pc:sldMk cId="3736145850" sldId="257"/>
            <ac:spMk id="23" creationId="{C204507F-F78C-4C78-A785-BB24845FAF53}"/>
          </ac:spMkLst>
        </pc:spChg>
        <pc:spChg chg="add mod">
          <ac:chgData name="Mohammad" userId="32a4e4b3-0e49-435e-89d0-ab8ca9e5e2af" providerId="ADAL" clId="{5CCB2808-B8BB-47A1-A85C-EB55BB329E4B}" dt="2021-02-12T16:25:16.821" v="23" actId="207"/>
          <ac:spMkLst>
            <pc:docMk/>
            <pc:sldMk cId="3736145850" sldId="257"/>
            <ac:spMk id="24" creationId="{33BD5034-44CA-4620-8CDA-3A97F4D714E4}"/>
          </ac:spMkLst>
        </pc:spChg>
        <pc:spChg chg="mod">
          <ac:chgData name="Mohammad" userId="32a4e4b3-0e49-435e-89d0-ab8ca9e5e2af" providerId="ADAL" clId="{5CCB2808-B8BB-47A1-A85C-EB55BB329E4B}" dt="2021-02-12T16:24:34.387" v="11" actId="20577"/>
          <ac:spMkLst>
            <pc:docMk/>
            <pc:sldMk cId="3736145850" sldId="257"/>
            <ac:spMk id="26" creationId="{470369C8-53C1-4A64-8C03-3D12CFEF4204}"/>
          </ac:spMkLst>
        </pc:spChg>
        <pc:spChg chg="add mod">
          <ac:chgData name="Mohammad" userId="32a4e4b3-0e49-435e-89d0-ab8ca9e5e2af" providerId="ADAL" clId="{5CCB2808-B8BB-47A1-A85C-EB55BB329E4B}" dt="2021-02-12T16:25:46.443" v="33" actId="6549"/>
          <ac:spMkLst>
            <pc:docMk/>
            <pc:sldMk cId="3736145850" sldId="257"/>
            <ac:spMk id="28" creationId="{F0361C87-1A07-42A3-BC14-3036506657FB}"/>
          </ac:spMkLst>
        </pc:spChg>
        <pc:spChg chg="add mod">
          <ac:chgData name="Mohammad" userId="32a4e4b3-0e49-435e-89d0-ab8ca9e5e2af" providerId="ADAL" clId="{5CCB2808-B8BB-47A1-A85C-EB55BB329E4B}" dt="2021-02-12T16:25:55.005" v="35" actId="1076"/>
          <ac:spMkLst>
            <pc:docMk/>
            <pc:sldMk cId="3736145850" sldId="257"/>
            <ac:spMk id="29" creationId="{99B1528D-8A3B-47DE-8C14-95DD1266696F}"/>
          </ac:spMkLst>
        </pc:spChg>
        <pc:spChg chg="add mod">
          <ac:chgData name="Mohammad" userId="32a4e4b3-0e49-435e-89d0-ab8ca9e5e2af" providerId="ADAL" clId="{5CCB2808-B8BB-47A1-A85C-EB55BB329E4B}" dt="2021-02-12T16:26:38.903" v="51" actId="20577"/>
          <ac:spMkLst>
            <pc:docMk/>
            <pc:sldMk cId="3736145850" sldId="257"/>
            <ac:spMk id="30" creationId="{24E05740-4C03-4C66-B072-F2155CAD77F6}"/>
          </ac:spMkLst>
        </pc:spChg>
      </pc:sldChg>
      <pc:sldChg chg="modSp mod">
        <pc:chgData name="Mohammad" userId="32a4e4b3-0e49-435e-89d0-ab8ca9e5e2af" providerId="ADAL" clId="{5CCB2808-B8BB-47A1-A85C-EB55BB329E4B}" dt="2021-01-12T10:29:15.652" v="1" actId="207"/>
        <pc:sldMkLst>
          <pc:docMk/>
          <pc:sldMk cId="2195426456" sldId="258"/>
        </pc:sldMkLst>
        <pc:spChg chg="mod">
          <ac:chgData name="Mohammad" userId="32a4e4b3-0e49-435e-89d0-ab8ca9e5e2af" providerId="ADAL" clId="{5CCB2808-B8BB-47A1-A85C-EB55BB329E4B}" dt="2021-01-12T10:29:15.652" v="1" actId="207"/>
          <ac:spMkLst>
            <pc:docMk/>
            <pc:sldMk cId="2195426456" sldId="258"/>
            <ac:spMk id="63" creationId="{D8E69C0F-FD6F-4E77-BC4D-3E007FB41EA4}"/>
          </ac:spMkLst>
        </pc:spChg>
      </pc:sldChg>
      <pc:sldChg chg="addSp delSp modSp add mod">
        <pc:chgData name="Mohammad" userId="32a4e4b3-0e49-435e-89d0-ab8ca9e5e2af" providerId="ADAL" clId="{5CCB2808-B8BB-47A1-A85C-EB55BB329E4B}" dt="2021-02-12T16:30:41.723" v="239" actId="1076"/>
        <pc:sldMkLst>
          <pc:docMk/>
          <pc:sldMk cId="3795663641" sldId="259"/>
        </pc:sldMkLst>
        <pc:spChg chg="mod">
          <ac:chgData name="Mohammad" userId="32a4e4b3-0e49-435e-89d0-ab8ca9e5e2af" providerId="ADAL" clId="{5CCB2808-B8BB-47A1-A85C-EB55BB329E4B}" dt="2021-02-12T16:30:19.041" v="234" actId="1076"/>
          <ac:spMkLst>
            <pc:docMk/>
            <pc:sldMk cId="3795663641" sldId="259"/>
            <ac:spMk id="4" creationId="{87B881E5-5BA1-4F07-AB91-8B350C4B13C3}"/>
          </ac:spMkLst>
        </pc:spChg>
        <pc:spChg chg="mod">
          <ac:chgData name="Mohammad" userId="32a4e4b3-0e49-435e-89d0-ab8ca9e5e2af" providerId="ADAL" clId="{5CCB2808-B8BB-47A1-A85C-EB55BB329E4B}" dt="2021-02-12T16:29:45.965" v="226" actId="1076"/>
          <ac:spMkLst>
            <pc:docMk/>
            <pc:sldMk cId="3795663641" sldId="259"/>
            <ac:spMk id="6" creationId="{DCF13751-E4C4-4312-B5A2-1DDA13020FD9}"/>
          </ac:spMkLst>
        </pc:spChg>
        <pc:spChg chg="mod">
          <ac:chgData name="Mohammad" userId="32a4e4b3-0e49-435e-89d0-ab8ca9e5e2af" providerId="ADAL" clId="{5CCB2808-B8BB-47A1-A85C-EB55BB329E4B}" dt="2021-02-12T16:29:02.516" v="217" actId="1076"/>
          <ac:spMkLst>
            <pc:docMk/>
            <pc:sldMk cId="3795663641" sldId="259"/>
            <ac:spMk id="7" creationId="{1F5EF378-BA7E-47FB-AAF9-ED8D1B7EDD6F}"/>
          </ac:spMkLst>
        </pc:spChg>
        <pc:spChg chg="mod">
          <ac:chgData name="Mohammad" userId="32a4e4b3-0e49-435e-89d0-ab8ca9e5e2af" providerId="ADAL" clId="{5CCB2808-B8BB-47A1-A85C-EB55BB329E4B}" dt="2021-02-12T16:29:04.906" v="218" actId="1076"/>
          <ac:spMkLst>
            <pc:docMk/>
            <pc:sldMk cId="3795663641" sldId="259"/>
            <ac:spMk id="8" creationId="{165427A7-8949-45D8-A014-C68FD62F849E}"/>
          </ac:spMkLst>
        </pc:spChg>
        <pc:spChg chg="mod">
          <ac:chgData name="Mohammad" userId="32a4e4b3-0e49-435e-89d0-ab8ca9e5e2af" providerId="ADAL" clId="{5CCB2808-B8BB-47A1-A85C-EB55BB329E4B}" dt="2021-02-12T16:29:42.934" v="225" actId="1076"/>
          <ac:spMkLst>
            <pc:docMk/>
            <pc:sldMk cId="3795663641" sldId="259"/>
            <ac:spMk id="15" creationId="{1C3A359B-5723-4874-B5FE-D7A9DD66817D}"/>
          </ac:spMkLst>
        </pc:spChg>
        <pc:spChg chg="mod">
          <ac:chgData name="Mohammad" userId="32a4e4b3-0e49-435e-89d0-ab8ca9e5e2af" providerId="ADAL" clId="{5CCB2808-B8BB-47A1-A85C-EB55BB329E4B}" dt="2021-02-12T16:29:50.387" v="227" actId="1076"/>
          <ac:spMkLst>
            <pc:docMk/>
            <pc:sldMk cId="3795663641" sldId="259"/>
            <ac:spMk id="19" creationId="{1B201DAB-2DDA-46BD-A6D0-7A14A8F478EA}"/>
          </ac:spMkLst>
        </pc:spChg>
        <pc:spChg chg="mod">
          <ac:chgData name="Mohammad" userId="32a4e4b3-0e49-435e-89d0-ab8ca9e5e2af" providerId="ADAL" clId="{5CCB2808-B8BB-47A1-A85C-EB55BB329E4B}" dt="2021-02-12T16:30:37.201" v="237" actId="1076"/>
          <ac:spMkLst>
            <pc:docMk/>
            <pc:sldMk cId="3795663641" sldId="259"/>
            <ac:spMk id="21" creationId="{2A0F5CEA-80B7-483E-9684-58634C5117A4}"/>
          </ac:spMkLst>
        </pc:spChg>
        <pc:spChg chg="mod">
          <ac:chgData name="Mohammad" userId="32a4e4b3-0e49-435e-89d0-ab8ca9e5e2af" providerId="ADAL" clId="{5CCB2808-B8BB-47A1-A85C-EB55BB329E4B}" dt="2021-02-12T16:29:00.735" v="216" actId="1076"/>
          <ac:spMkLst>
            <pc:docMk/>
            <pc:sldMk cId="3795663641" sldId="259"/>
            <ac:spMk id="22" creationId="{2C156232-CEF7-4DAD-92C0-BA48B34AC076}"/>
          </ac:spMkLst>
        </pc:spChg>
        <pc:spChg chg="mod">
          <ac:chgData name="Mohammad" userId="32a4e4b3-0e49-435e-89d0-ab8ca9e5e2af" providerId="ADAL" clId="{5CCB2808-B8BB-47A1-A85C-EB55BB329E4B}" dt="2021-02-12T16:29:08.046" v="219" actId="1076"/>
          <ac:spMkLst>
            <pc:docMk/>
            <pc:sldMk cId="3795663641" sldId="259"/>
            <ac:spMk id="23" creationId="{C204507F-F78C-4C78-A785-BB24845FAF53}"/>
          </ac:spMkLst>
        </pc:spChg>
        <pc:spChg chg="mod">
          <ac:chgData name="Mohammad" userId="32a4e4b3-0e49-435e-89d0-ab8ca9e5e2af" providerId="ADAL" clId="{5CCB2808-B8BB-47A1-A85C-EB55BB329E4B}" dt="2021-02-12T16:30:41.723" v="239" actId="1076"/>
          <ac:spMkLst>
            <pc:docMk/>
            <pc:sldMk cId="3795663641" sldId="259"/>
            <ac:spMk id="24" creationId="{33BD5034-44CA-4620-8CDA-3A97F4D714E4}"/>
          </ac:spMkLst>
        </pc:spChg>
        <pc:spChg chg="mod">
          <ac:chgData name="Mohammad" userId="32a4e4b3-0e49-435e-89d0-ab8ca9e5e2af" providerId="ADAL" clId="{5CCB2808-B8BB-47A1-A85C-EB55BB329E4B}" dt="2021-02-12T16:29:53.527" v="228" actId="1076"/>
          <ac:spMkLst>
            <pc:docMk/>
            <pc:sldMk cId="3795663641" sldId="259"/>
            <ac:spMk id="26" creationId="{470369C8-53C1-4A64-8C03-3D12CFEF4204}"/>
          </ac:spMkLst>
        </pc:spChg>
        <pc:spChg chg="mod">
          <ac:chgData name="Mohammad" userId="32a4e4b3-0e49-435e-89d0-ab8ca9e5e2af" providerId="ADAL" clId="{5CCB2808-B8BB-47A1-A85C-EB55BB329E4B}" dt="2021-02-12T16:30:35.665" v="236" actId="1076"/>
          <ac:spMkLst>
            <pc:docMk/>
            <pc:sldMk cId="3795663641" sldId="259"/>
            <ac:spMk id="28" creationId="{F0361C87-1A07-42A3-BC14-3036506657FB}"/>
          </ac:spMkLst>
        </pc:spChg>
        <pc:spChg chg="mod">
          <ac:chgData name="Mohammad" userId="32a4e4b3-0e49-435e-89d0-ab8ca9e5e2af" providerId="ADAL" clId="{5CCB2808-B8BB-47A1-A85C-EB55BB329E4B}" dt="2021-02-12T16:30:39.285" v="238" actId="1076"/>
          <ac:spMkLst>
            <pc:docMk/>
            <pc:sldMk cId="3795663641" sldId="259"/>
            <ac:spMk id="29" creationId="{99B1528D-8A3B-47DE-8C14-95DD1266696F}"/>
          </ac:spMkLst>
        </pc:spChg>
        <pc:spChg chg="del mod">
          <ac:chgData name="Mohammad" userId="32a4e4b3-0e49-435e-89d0-ab8ca9e5e2af" providerId="ADAL" clId="{5CCB2808-B8BB-47A1-A85C-EB55BB329E4B}" dt="2021-02-12T16:26:59.338" v="71" actId="478"/>
          <ac:spMkLst>
            <pc:docMk/>
            <pc:sldMk cId="3795663641" sldId="259"/>
            <ac:spMk id="30" creationId="{24E05740-4C03-4C66-B072-F2155CAD77F6}"/>
          </ac:spMkLst>
        </pc:spChg>
        <pc:spChg chg="add del mod">
          <ac:chgData name="Mohammad" userId="32a4e4b3-0e49-435e-89d0-ab8ca9e5e2af" providerId="ADAL" clId="{5CCB2808-B8BB-47A1-A85C-EB55BB329E4B}" dt="2021-02-12T16:27:37.554" v="94" actId="478"/>
          <ac:spMkLst>
            <pc:docMk/>
            <pc:sldMk cId="3795663641" sldId="259"/>
            <ac:spMk id="31" creationId="{F582DB0A-8C1E-4CBB-A3FE-0BE31E185D06}"/>
          </ac:spMkLst>
        </pc:spChg>
        <pc:spChg chg="add mod">
          <ac:chgData name="Mohammad" userId="32a4e4b3-0e49-435e-89d0-ab8ca9e5e2af" providerId="ADAL" clId="{5CCB2808-B8BB-47A1-A85C-EB55BB329E4B}" dt="2021-02-12T16:28:00.380" v="126" actId="20577"/>
          <ac:spMkLst>
            <pc:docMk/>
            <pc:sldMk cId="3795663641" sldId="259"/>
            <ac:spMk id="32" creationId="{6B9729F0-4D97-4E04-A6B9-B7E987960BDE}"/>
          </ac:spMkLst>
        </pc:spChg>
        <pc:spChg chg="add mod">
          <ac:chgData name="Mohammad" userId="32a4e4b3-0e49-435e-89d0-ab8ca9e5e2af" providerId="ADAL" clId="{5CCB2808-B8BB-47A1-A85C-EB55BB329E4B}" dt="2021-02-12T16:29:55.574" v="229" actId="1076"/>
          <ac:spMkLst>
            <pc:docMk/>
            <pc:sldMk cId="3795663641" sldId="259"/>
            <ac:spMk id="33" creationId="{AD248515-3458-443A-B4F9-77307D793939}"/>
          </ac:spMkLst>
        </pc:spChg>
        <pc:spChg chg="add mod">
          <ac:chgData name="Mohammad" userId="32a4e4b3-0e49-435e-89d0-ab8ca9e5e2af" providerId="ADAL" clId="{5CCB2808-B8BB-47A1-A85C-EB55BB329E4B}" dt="2021-02-12T16:28:23.613" v="159" actId="20577"/>
          <ac:spMkLst>
            <pc:docMk/>
            <pc:sldMk cId="3795663641" sldId="259"/>
            <ac:spMk id="34" creationId="{494E8448-4C7E-4FA6-BEC5-AD957183D0DD}"/>
          </ac:spMkLst>
        </pc:spChg>
        <pc:spChg chg="add mod">
          <ac:chgData name="Mohammad" userId="32a4e4b3-0e49-435e-89d0-ab8ca9e5e2af" providerId="ADAL" clId="{5CCB2808-B8BB-47A1-A85C-EB55BB329E4B}" dt="2021-02-12T16:29:57.011" v="230" actId="1076"/>
          <ac:spMkLst>
            <pc:docMk/>
            <pc:sldMk cId="3795663641" sldId="259"/>
            <ac:spMk id="35" creationId="{5ED51C22-4195-4120-87E2-9805A6596AC0}"/>
          </ac:spMkLst>
        </pc:spChg>
        <pc:spChg chg="add mod">
          <ac:chgData name="Mohammad" userId="32a4e4b3-0e49-435e-89d0-ab8ca9e5e2af" providerId="ADAL" clId="{5CCB2808-B8BB-47A1-A85C-EB55BB329E4B}" dt="2021-02-12T16:30:03.245" v="231" actId="1076"/>
          <ac:spMkLst>
            <pc:docMk/>
            <pc:sldMk cId="3795663641" sldId="259"/>
            <ac:spMk id="36" creationId="{A9EDC16B-E89A-4F36-BA13-BD02783D5D5B}"/>
          </ac:spMkLst>
        </pc:spChg>
        <pc:spChg chg="add mod">
          <ac:chgData name="Mohammad" userId="32a4e4b3-0e49-435e-89d0-ab8ca9e5e2af" providerId="ADAL" clId="{5CCB2808-B8BB-47A1-A85C-EB55BB329E4B}" dt="2021-02-12T16:30:07.729" v="232" actId="1076"/>
          <ac:spMkLst>
            <pc:docMk/>
            <pc:sldMk cId="3795663641" sldId="259"/>
            <ac:spMk id="37" creationId="{03A32059-C418-4044-9579-1787FA07F27C}"/>
          </ac:spMkLst>
        </pc:spChg>
        <pc:cxnChg chg="mod">
          <ac:chgData name="Mohammad" userId="32a4e4b3-0e49-435e-89d0-ab8ca9e5e2af" providerId="ADAL" clId="{5CCB2808-B8BB-47A1-A85C-EB55BB329E4B}" dt="2021-02-12T16:29:45.965" v="226" actId="1076"/>
          <ac:cxnSpMkLst>
            <pc:docMk/>
            <pc:sldMk cId="3795663641" sldId="259"/>
            <ac:cxnSpMk id="14" creationId="{990D7AFB-5499-4710-92C6-225BFA63B4B3}"/>
          </ac:cxnSpMkLst>
        </pc:cxnChg>
        <pc:cxnChg chg="mod">
          <ac:chgData name="Mohammad" userId="32a4e4b3-0e49-435e-89d0-ab8ca9e5e2af" providerId="ADAL" clId="{5CCB2808-B8BB-47A1-A85C-EB55BB329E4B}" dt="2021-02-12T16:29:42.934" v="225" actId="1076"/>
          <ac:cxnSpMkLst>
            <pc:docMk/>
            <pc:sldMk cId="3795663641" sldId="259"/>
            <ac:cxnSpMk id="18" creationId="{4881DEF3-CCDE-43B5-8E31-A3F394342397}"/>
          </ac:cxnSpMkLst>
        </pc:cxnChg>
        <pc:cxnChg chg="mod">
          <ac:chgData name="Mohammad" userId="32a4e4b3-0e49-435e-89d0-ab8ca9e5e2af" providerId="ADAL" clId="{5CCB2808-B8BB-47A1-A85C-EB55BB329E4B}" dt="2021-02-12T16:29:50.387" v="227" actId="1076"/>
          <ac:cxnSpMkLst>
            <pc:docMk/>
            <pc:sldMk cId="3795663641" sldId="259"/>
            <ac:cxnSpMk id="25" creationId="{4EDB40CD-C6B4-4227-A584-9F5D4DA6D28A}"/>
          </ac:cxnSpMkLst>
        </pc:cxnChg>
        <pc:cxnChg chg="mod">
          <ac:chgData name="Mohammad" userId="32a4e4b3-0e49-435e-89d0-ab8ca9e5e2af" providerId="ADAL" clId="{5CCB2808-B8BB-47A1-A85C-EB55BB329E4B}" dt="2021-02-12T16:29:53.527" v="228" actId="1076"/>
          <ac:cxnSpMkLst>
            <pc:docMk/>
            <pc:sldMk cId="3795663641" sldId="259"/>
            <ac:cxnSpMk id="27" creationId="{A9002150-A942-4542-964D-58C5ACDC8A1B}"/>
          </ac:cxnSpMkLst>
        </pc:cxnChg>
      </pc:sldChg>
      <pc:sldChg chg="addSp delSp modSp add mod">
        <pc:chgData name="Mohammad" userId="32a4e4b3-0e49-435e-89d0-ab8ca9e5e2af" providerId="ADAL" clId="{5CCB2808-B8BB-47A1-A85C-EB55BB329E4B}" dt="2021-02-12T17:01:27.387" v="502" actId="1076"/>
        <pc:sldMkLst>
          <pc:docMk/>
          <pc:sldMk cId="2335580040" sldId="260"/>
        </pc:sldMkLst>
        <pc:spChg chg="del">
          <ac:chgData name="Mohammad" userId="32a4e4b3-0e49-435e-89d0-ab8ca9e5e2af" providerId="ADAL" clId="{5CCB2808-B8BB-47A1-A85C-EB55BB329E4B}" dt="2021-02-12T16:45:07.547" v="425" actId="478"/>
          <ac:spMkLst>
            <pc:docMk/>
            <pc:sldMk cId="2335580040" sldId="260"/>
            <ac:spMk id="4" creationId="{87B881E5-5BA1-4F07-AB91-8B350C4B13C3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5" creationId="{3C59504A-673F-49A6-A7BD-B805DCF6EF9B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6" creationId="{DCF13751-E4C4-4312-B5A2-1DDA13020FD9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7" creationId="{1F5EF378-BA7E-47FB-AAF9-ED8D1B7EDD6F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8" creationId="{165427A7-8949-45D8-A014-C68FD62F849E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10" creationId="{78E148A3-356A-4249-82DE-CD758FB600FC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11" creationId="{7DF88E02-519A-4D6D-AFCE-2A098E7F921A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12" creationId="{3B5C18DE-C588-4709-B317-E6EB1EAF2A25}"/>
          </ac:spMkLst>
        </pc:spChg>
        <pc:spChg chg="del mod">
          <ac:chgData name="Mohammad" userId="32a4e4b3-0e49-435e-89d0-ab8ca9e5e2af" providerId="ADAL" clId="{5CCB2808-B8BB-47A1-A85C-EB55BB329E4B}" dt="2021-02-12T16:46:31.504" v="452" actId="478"/>
          <ac:spMkLst>
            <pc:docMk/>
            <pc:sldMk cId="2335580040" sldId="260"/>
            <ac:spMk id="15" creationId="{1C3A359B-5723-4874-B5FE-D7A9DD66817D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19" creationId="{1B201DAB-2DDA-46BD-A6D0-7A14A8F478EA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20" creationId="{34382DA1-A8A9-4434-8C41-E4EC0B942E42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21" creationId="{2A0F5CEA-80B7-483E-9684-58634C5117A4}"/>
          </ac:spMkLst>
        </pc:spChg>
        <pc:spChg chg="del mod">
          <ac:chgData name="Mohammad" userId="32a4e4b3-0e49-435e-89d0-ab8ca9e5e2af" providerId="ADAL" clId="{5CCB2808-B8BB-47A1-A85C-EB55BB329E4B}" dt="2021-02-12T16:46:10.897" v="448" actId="21"/>
          <ac:spMkLst>
            <pc:docMk/>
            <pc:sldMk cId="2335580040" sldId="260"/>
            <ac:spMk id="22" creationId="{2C156232-CEF7-4DAD-92C0-BA48B34AC076}"/>
          </ac:spMkLst>
        </pc:spChg>
        <pc:spChg chg="del mod">
          <ac:chgData name="Mohammad" userId="32a4e4b3-0e49-435e-89d0-ab8ca9e5e2af" providerId="ADAL" clId="{5CCB2808-B8BB-47A1-A85C-EB55BB329E4B}" dt="2021-02-12T16:46:10.897" v="448" actId="21"/>
          <ac:spMkLst>
            <pc:docMk/>
            <pc:sldMk cId="2335580040" sldId="260"/>
            <ac:spMk id="23" creationId="{C204507F-F78C-4C78-A785-BB24845FAF53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24" creationId="{33BD5034-44CA-4620-8CDA-3A97F4D714E4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26" creationId="{470369C8-53C1-4A64-8C03-3D12CFEF4204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28" creationId="{F0361C87-1A07-42A3-BC14-3036506657FB}"/>
          </ac:spMkLst>
        </pc:spChg>
        <pc:spChg chg="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29" creationId="{99B1528D-8A3B-47DE-8C14-95DD1266696F}"/>
          </ac:spMkLst>
        </pc:spChg>
        <pc:spChg chg="del mod">
          <ac:chgData name="Mohammad" userId="32a4e4b3-0e49-435e-89d0-ab8ca9e5e2af" providerId="ADAL" clId="{5CCB2808-B8BB-47A1-A85C-EB55BB329E4B}" dt="2021-02-12T16:34:03.899" v="259" actId="478"/>
          <ac:spMkLst>
            <pc:docMk/>
            <pc:sldMk cId="2335580040" sldId="260"/>
            <ac:spMk id="32" creationId="{6B9729F0-4D97-4E04-A6B9-B7E987960BDE}"/>
          </ac:spMkLst>
        </pc:spChg>
        <pc:spChg chg="del mod">
          <ac:chgData name="Mohammad" userId="32a4e4b3-0e49-435e-89d0-ab8ca9e5e2af" providerId="ADAL" clId="{5CCB2808-B8BB-47A1-A85C-EB55BB329E4B}" dt="2021-02-12T16:34:03.899" v="259" actId="478"/>
          <ac:spMkLst>
            <pc:docMk/>
            <pc:sldMk cId="2335580040" sldId="260"/>
            <ac:spMk id="33" creationId="{AD248515-3458-443A-B4F9-77307D793939}"/>
          </ac:spMkLst>
        </pc:spChg>
        <pc:spChg chg="del mod">
          <ac:chgData name="Mohammad" userId="32a4e4b3-0e49-435e-89d0-ab8ca9e5e2af" providerId="ADAL" clId="{5CCB2808-B8BB-47A1-A85C-EB55BB329E4B}" dt="2021-02-12T16:34:03.899" v="259" actId="478"/>
          <ac:spMkLst>
            <pc:docMk/>
            <pc:sldMk cId="2335580040" sldId="260"/>
            <ac:spMk id="34" creationId="{494E8448-4C7E-4FA6-BEC5-AD957183D0DD}"/>
          </ac:spMkLst>
        </pc:spChg>
        <pc:spChg chg="del mod">
          <ac:chgData name="Mohammad" userId="32a4e4b3-0e49-435e-89d0-ab8ca9e5e2af" providerId="ADAL" clId="{5CCB2808-B8BB-47A1-A85C-EB55BB329E4B}" dt="2021-02-12T16:34:03.899" v="259" actId="478"/>
          <ac:spMkLst>
            <pc:docMk/>
            <pc:sldMk cId="2335580040" sldId="260"/>
            <ac:spMk id="35" creationId="{5ED51C22-4195-4120-87E2-9805A6596AC0}"/>
          </ac:spMkLst>
        </pc:spChg>
        <pc:spChg chg="del mod">
          <ac:chgData name="Mohammad" userId="32a4e4b3-0e49-435e-89d0-ab8ca9e5e2af" providerId="ADAL" clId="{5CCB2808-B8BB-47A1-A85C-EB55BB329E4B}" dt="2021-02-12T16:34:03.899" v="259" actId="478"/>
          <ac:spMkLst>
            <pc:docMk/>
            <pc:sldMk cId="2335580040" sldId="260"/>
            <ac:spMk id="36" creationId="{A9EDC16B-E89A-4F36-BA13-BD02783D5D5B}"/>
          </ac:spMkLst>
        </pc:spChg>
        <pc:spChg chg="del mod">
          <ac:chgData name="Mohammad" userId="32a4e4b3-0e49-435e-89d0-ab8ca9e5e2af" providerId="ADAL" clId="{5CCB2808-B8BB-47A1-A85C-EB55BB329E4B}" dt="2021-02-12T16:34:03.899" v="259" actId="478"/>
          <ac:spMkLst>
            <pc:docMk/>
            <pc:sldMk cId="2335580040" sldId="260"/>
            <ac:spMk id="37" creationId="{03A32059-C418-4044-9579-1787FA07F27C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38" creationId="{410C97E6-08CF-491A-85BF-C692CF4583C7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39" creationId="{F55E5615-39FF-4D0B-AC0B-2AA6E3440384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40" creationId="{79DE2B0B-A04A-4CB2-89A7-C76A46896C68}"/>
          </ac:spMkLst>
        </pc:spChg>
        <pc:spChg chg="add del mod">
          <ac:chgData name="Mohammad" userId="32a4e4b3-0e49-435e-89d0-ab8ca9e5e2af" providerId="ADAL" clId="{5CCB2808-B8BB-47A1-A85C-EB55BB329E4B}" dt="2021-02-12T16:38:51.110" v="342" actId="478"/>
          <ac:spMkLst>
            <pc:docMk/>
            <pc:sldMk cId="2335580040" sldId="260"/>
            <ac:spMk id="42" creationId="{FD8B45D5-16CC-4CEA-9A7F-9AED38D32AC1}"/>
          </ac:spMkLst>
        </pc:spChg>
        <pc:spChg chg="add del mod">
          <ac:chgData name="Mohammad" userId="32a4e4b3-0e49-435e-89d0-ab8ca9e5e2af" providerId="ADAL" clId="{5CCB2808-B8BB-47A1-A85C-EB55BB329E4B}" dt="2021-02-12T16:38:49.203" v="341" actId="478"/>
          <ac:spMkLst>
            <pc:docMk/>
            <pc:sldMk cId="2335580040" sldId="260"/>
            <ac:spMk id="43" creationId="{87C8DACE-E3A7-4160-A19B-0B49470AF4CC}"/>
          </ac:spMkLst>
        </pc:spChg>
        <pc:spChg chg="add del mod">
          <ac:chgData name="Mohammad" userId="32a4e4b3-0e49-435e-89d0-ab8ca9e5e2af" providerId="ADAL" clId="{5CCB2808-B8BB-47A1-A85C-EB55BB329E4B}" dt="2021-02-12T16:38:49.203" v="341" actId="478"/>
          <ac:spMkLst>
            <pc:docMk/>
            <pc:sldMk cId="2335580040" sldId="260"/>
            <ac:spMk id="44" creationId="{D997D0D2-A509-496D-A4F4-4AA6F1A83556}"/>
          </ac:spMkLst>
        </pc:spChg>
        <pc:spChg chg="add del mod">
          <ac:chgData name="Mohammad" userId="32a4e4b3-0e49-435e-89d0-ab8ca9e5e2af" providerId="ADAL" clId="{5CCB2808-B8BB-47A1-A85C-EB55BB329E4B}" dt="2021-02-12T16:40:28.664" v="392" actId="478"/>
          <ac:spMkLst>
            <pc:docMk/>
            <pc:sldMk cId="2335580040" sldId="260"/>
            <ac:spMk id="47" creationId="{E8E542F5-6307-4842-BA3A-D27EB5FD357E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48" creationId="{AF44CB66-6A93-49A8-AC35-A74E1908EC2B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52" creationId="{417276ED-848C-480D-A558-31925CF4DC4F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53" creationId="{55D5583B-6029-465B-9BFB-FA3680DBB6B3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54" creationId="{0EF61681-C3FC-461C-A1BB-32E4EAEAEC8E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55" creationId="{C84C6CEF-BFFF-41CA-9FDB-45A8167D99DD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70" creationId="{E7141A40-FFA3-4E82-8D64-9EC31150765A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71" creationId="{EBAC4803-4FB8-4983-830D-FE6CB013C14A}"/>
          </ac:spMkLst>
        </pc:spChg>
        <pc:spChg chg="add mod">
          <ac:chgData name="Mohammad" userId="32a4e4b3-0e49-435e-89d0-ab8ca9e5e2af" providerId="ADAL" clId="{5CCB2808-B8BB-47A1-A85C-EB55BB329E4B}" dt="2021-02-12T17:01:19.825" v="500" actId="1036"/>
          <ac:spMkLst>
            <pc:docMk/>
            <pc:sldMk cId="2335580040" sldId="260"/>
            <ac:spMk id="72" creationId="{9F27F79C-E096-4311-9CAC-3A6CB83F309B}"/>
          </ac:spMkLst>
        </pc:spChg>
        <pc:spChg chg="add mod">
          <ac:chgData name="Mohammad" userId="32a4e4b3-0e49-435e-89d0-ab8ca9e5e2af" providerId="ADAL" clId="{5CCB2808-B8BB-47A1-A85C-EB55BB329E4B}" dt="2021-02-12T17:01:27.387" v="502" actId="1076"/>
          <ac:spMkLst>
            <pc:docMk/>
            <pc:sldMk cId="2335580040" sldId="260"/>
            <ac:spMk id="73" creationId="{868D8D71-0661-4313-A6B1-8F7C9E606E2B}"/>
          </ac:spMkLst>
        </pc:spChg>
        <pc:cxnChg chg="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14" creationId="{990D7AFB-5499-4710-92C6-225BFA63B4B3}"/>
          </ac:cxnSpMkLst>
        </pc:cxnChg>
        <pc:cxnChg chg="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18" creationId="{4881DEF3-CCDE-43B5-8E31-A3F394342397}"/>
          </ac:cxnSpMkLst>
        </pc:cxnChg>
        <pc:cxnChg chg="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25" creationId="{4EDB40CD-C6B4-4227-A584-9F5D4DA6D28A}"/>
          </ac:cxnSpMkLst>
        </pc:cxnChg>
        <pc:cxnChg chg="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27" creationId="{A9002150-A942-4542-964D-58C5ACDC8A1B}"/>
          </ac:cxnSpMkLst>
        </pc:cxnChg>
        <pc:cxnChg chg="add 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59" creationId="{5F04EF41-047F-40D1-B7AB-55CB5F8BD41B}"/>
          </ac:cxnSpMkLst>
        </pc:cxnChg>
        <pc:cxnChg chg="add 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64" creationId="{0D5C65F9-4C08-4619-A10A-6F99DA6232F1}"/>
          </ac:cxnSpMkLst>
        </pc:cxnChg>
        <pc:cxnChg chg="add mod">
          <ac:chgData name="Mohammad" userId="32a4e4b3-0e49-435e-89d0-ab8ca9e5e2af" providerId="ADAL" clId="{5CCB2808-B8BB-47A1-A85C-EB55BB329E4B}" dt="2021-02-12T17:01:19.825" v="500" actId="1036"/>
          <ac:cxnSpMkLst>
            <pc:docMk/>
            <pc:sldMk cId="2335580040" sldId="260"/>
            <ac:cxnSpMk id="67" creationId="{F6408535-CE7B-476C-A75D-53EADB6E0FFC}"/>
          </ac:cxnSpMkLst>
        </pc:cxnChg>
      </pc:sldChg>
      <pc:sldChg chg="delSp modSp add mod">
        <pc:chgData name="Mohammad" userId="32a4e4b3-0e49-435e-89d0-ab8ca9e5e2af" providerId="ADAL" clId="{5CCB2808-B8BB-47A1-A85C-EB55BB329E4B}" dt="2021-02-12T16:33:58.993" v="258" actId="1076"/>
        <pc:sldMkLst>
          <pc:docMk/>
          <pc:sldMk cId="4063092933" sldId="261"/>
        </pc:sldMkLst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4" creationId="{87B881E5-5BA1-4F07-AB91-8B350C4B13C3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5" creationId="{3C59504A-673F-49A6-A7BD-B805DCF6EF9B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6" creationId="{DCF13751-E4C4-4312-B5A2-1DDA13020FD9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7" creationId="{1F5EF378-BA7E-47FB-AAF9-ED8D1B7EDD6F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8" creationId="{165427A7-8949-45D8-A014-C68FD62F849E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10" creationId="{78E148A3-356A-4249-82DE-CD758FB600FC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11" creationId="{7DF88E02-519A-4D6D-AFCE-2A098E7F921A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12" creationId="{3B5C18DE-C588-4709-B317-E6EB1EAF2A25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15" creationId="{1C3A359B-5723-4874-B5FE-D7A9DD66817D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19" creationId="{1B201DAB-2DDA-46BD-A6D0-7A14A8F478EA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0" creationId="{34382DA1-A8A9-4434-8C41-E4EC0B942E42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1" creationId="{2A0F5CEA-80B7-483E-9684-58634C5117A4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2" creationId="{2C156232-CEF7-4DAD-92C0-BA48B34AC076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3" creationId="{C204507F-F78C-4C78-A785-BB24845FAF53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4" creationId="{33BD5034-44CA-4620-8CDA-3A97F4D714E4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6" creationId="{470369C8-53C1-4A64-8C03-3D12CFEF4204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8" creationId="{F0361C87-1A07-42A3-BC14-3036506657FB}"/>
          </ac:spMkLst>
        </pc:spChg>
        <pc:spChg chg="del">
          <ac:chgData name="Mohammad" userId="32a4e4b3-0e49-435e-89d0-ab8ca9e5e2af" providerId="ADAL" clId="{5CCB2808-B8BB-47A1-A85C-EB55BB329E4B}" dt="2021-02-12T16:33:55.462" v="257" actId="478"/>
          <ac:spMkLst>
            <pc:docMk/>
            <pc:sldMk cId="4063092933" sldId="261"/>
            <ac:spMk id="29" creationId="{99B1528D-8A3B-47DE-8C14-95DD1266696F}"/>
          </ac:spMkLst>
        </pc:spChg>
        <pc:spChg chg="mod">
          <ac:chgData name="Mohammad" userId="32a4e4b3-0e49-435e-89d0-ab8ca9e5e2af" providerId="ADAL" clId="{5CCB2808-B8BB-47A1-A85C-EB55BB329E4B}" dt="2021-02-12T16:33:58.993" v="258" actId="1076"/>
          <ac:spMkLst>
            <pc:docMk/>
            <pc:sldMk cId="4063092933" sldId="261"/>
            <ac:spMk id="32" creationId="{6B9729F0-4D97-4E04-A6B9-B7E987960BDE}"/>
          </ac:spMkLst>
        </pc:spChg>
        <pc:spChg chg="mod">
          <ac:chgData name="Mohammad" userId="32a4e4b3-0e49-435e-89d0-ab8ca9e5e2af" providerId="ADAL" clId="{5CCB2808-B8BB-47A1-A85C-EB55BB329E4B}" dt="2021-02-12T16:33:58.993" v="258" actId="1076"/>
          <ac:spMkLst>
            <pc:docMk/>
            <pc:sldMk cId="4063092933" sldId="261"/>
            <ac:spMk id="33" creationId="{AD248515-3458-443A-B4F9-77307D793939}"/>
          </ac:spMkLst>
        </pc:spChg>
        <pc:spChg chg="mod">
          <ac:chgData name="Mohammad" userId="32a4e4b3-0e49-435e-89d0-ab8ca9e5e2af" providerId="ADAL" clId="{5CCB2808-B8BB-47A1-A85C-EB55BB329E4B}" dt="2021-02-12T16:33:58.993" v="258" actId="1076"/>
          <ac:spMkLst>
            <pc:docMk/>
            <pc:sldMk cId="4063092933" sldId="261"/>
            <ac:spMk id="34" creationId="{494E8448-4C7E-4FA6-BEC5-AD957183D0DD}"/>
          </ac:spMkLst>
        </pc:spChg>
        <pc:spChg chg="mod">
          <ac:chgData name="Mohammad" userId="32a4e4b3-0e49-435e-89d0-ab8ca9e5e2af" providerId="ADAL" clId="{5CCB2808-B8BB-47A1-A85C-EB55BB329E4B}" dt="2021-02-12T16:33:58.993" v="258" actId="1076"/>
          <ac:spMkLst>
            <pc:docMk/>
            <pc:sldMk cId="4063092933" sldId="261"/>
            <ac:spMk id="35" creationId="{5ED51C22-4195-4120-87E2-9805A6596AC0}"/>
          </ac:spMkLst>
        </pc:spChg>
        <pc:spChg chg="mod">
          <ac:chgData name="Mohammad" userId="32a4e4b3-0e49-435e-89d0-ab8ca9e5e2af" providerId="ADAL" clId="{5CCB2808-B8BB-47A1-A85C-EB55BB329E4B}" dt="2021-02-12T16:33:58.993" v="258" actId="1076"/>
          <ac:spMkLst>
            <pc:docMk/>
            <pc:sldMk cId="4063092933" sldId="261"/>
            <ac:spMk id="36" creationId="{A9EDC16B-E89A-4F36-BA13-BD02783D5D5B}"/>
          </ac:spMkLst>
        </pc:spChg>
        <pc:spChg chg="mod">
          <ac:chgData name="Mohammad" userId="32a4e4b3-0e49-435e-89d0-ab8ca9e5e2af" providerId="ADAL" clId="{5CCB2808-B8BB-47A1-A85C-EB55BB329E4B}" dt="2021-02-12T16:33:58.993" v="258" actId="1076"/>
          <ac:spMkLst>
            <pc:docMk/>
            <pc:sldMk cId="4063092933" sldId="261"/>
            <ac:spMk id="37" creationId="{03A32059-C418-4044-9579-1787FA07F27C}"/>
          </ac:spMkLst>
        </pc:spChg>
        <pc:cxnChg chg="del mod">
          <ac:chgData name="Mohammad" userId="32a4e4b3-0e49-435e-89d0-ab8ca9e5e2af" providerId="ADAL" clId="{5CCB2808-B8BB-47A1-A85C-EB55BB329E4B}" dt="2021-02-12T16:33:55.462" v="257" actId="478"/>
          <ac:cxnSpMkLst>
            <pc:docMk/>
            <pc:sldMk cId="4063092933" sldId="261"/>
            <ac:cxnSpMk id="14" creationId="{990D7AFB-5499-4710-92C6-225BFA63B4B3}"/>
          </ac:cxnSpMkLst>
        </pc:cxnChg>
        <pc:cxnChg chg="del mod">
          <ac:chgData name="Mohammad" userId="32a4e4b3-0e49-435e-89d0-ab8ca9e5e2af" providerId="ADAL" clId="{5CCB2808-B8BB-47A1-A85C-EB55BB329E4B}" dt="2021-02-12T16:33:55.462" v="257" actId="478"/>
          <ac:cxnSpMkLst>
            <pc:docMk/>
            <pc:sldMk cId="4063092933" sldId="261"/>
            <ac:cxnSpMk id="18" creationId="{4881DEF3-CCDE-43B5-8E31-A3F394342397}"/>
          </ac:cxnSpMkLst>
        </pc:cxnChg>
        <pc:cxnChg chg="del mod">
          <ac:chgData name="Mohammad" userId="32a4e4b3-0e49-435e-89d0-ab8ca9e5e2af" providerId="ADAL" clId="{5CCB2808-B8BB-47A1-A85C-EB55BB329E4B}" dt="2021-02-12T16:33:55.462" v="257" actId="478"/>
          <ac:cxnSpMkLst>
            <pc:docMk/>
            <pc:sldMk cId="4063092933" sldId="261"/>
            <ac:cxnSpMk id="25" creationId="{4EDB40CD-C6B4-4227-A584-9F5D4DA6D28A}"/>
          </ac:cxnSpMkLst>
        </pc:cxnChg>
        <pc:cxnChg chg="del mod">
          <ac:chgData name="Mohammad" userId="32a4e4b3-0e49-435e-89d0-ab8ca9e5e2af" providerId="ADAL" clId="{5CCB2808-B8BB-47A1-A85C-EB55BB329E4B}" dt="2021-02-12T16:33:55.462" v="257" actId="478"/>
          <ac:cxnSpMkLst>
            <pc:docMk/>
            <pc:sldMk cId="4063092933" sldId="261"/>
            <ac:cxnSpMk id="27" creationId="{A9002150-A942-4542-964D-58C5ACDC8A1B}"/>
          </ac:cxnSpMkLst>
        </pc:cxnChg>
      </pc:sldChg>
    </pc:docChg>
  </pc:docChgLst>
  <pc:docChgLst>
    <pc:chgData name="USM17003323 - Mohammad Usman" userId="32a4e4b3-0e49-435e-89d0-ab8ca9e5e2af" providerId="ADAL" clId="{5CCB2808-B8BB-47A1-A85C-EB55BB329E4B}"/>
    <pc:docChg chg="undo custSel addSld delSld modSld">
      <pc:chgData name="USM17003323 - Mohammad Usman" userId="32a4e4b3-0e49-435e-89d0-ab8ca9e5e2af" providerId="ADAL" clId="{5CCB2808-B8BB-47A1-A85C-EB55BB329E4B}" dt="2021-02-10T16:03:49.948" v="201" actId="1037"/>
      <pc:docMkLst>
        <pc:docMk/>
      </pc:docMkLst>
      <pc:sldChg chg="delSp modSp mod">
        <pc:chgData name="USM17003323 - Mohammad Usman" userId="32a4e4b3-0e49-435e-89d0-ab8ca9e5e2af" providerId="ADAL" clId="{5CCB2808-B8BB-47A1-A85C-EB55BB329E4B}" dt="2021-02-10T15:58:25.142" v="135" actId="1076"/>
        <pc:sldMkLst>
          <pc:docMk/>
          <pc:sldMk cId="3736145850" sldId="257"/>
        </pc:sldMkLst>
        <pc:spChg chg="mod">
          <ac:chgData name="USM17003323 - Mohammad Usman" userId="32a4e4b3-0e49-435e-89d0-ab8ca9e5e2af" providerId="ADAL" clId="{5CCB2808-B8BB-47A1-A85C-EB55BB329E4B}" dt="2021-02-10T15:46:55.561" v="5" actId="1076"/>
          <ac:spMkLst>
            <pc:docMk/>
            <pc:sldMk cId="3736145850" sldId="257"/>
            <ac:spMk id="4" creationId="{87B881E5-5BA1-4F07-AB91-8B350C4B13C3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5" creationId="{3C59504A-673F-49A6-A7BD-B805DCF6EF9B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6" creationId="{DCF13751-E4C4-4312-B5A2-1DDA13020FD9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7" creationId="{1F5EF378-BA7E-47FB-AAF9-ED8D1B7EDD6F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8" creationId="{165427A7-8949-45D8-A014-C68FD62F849E}"/>
          </ac:spMkLst>
        </pc:spChg>
        <pc:spChg chg="del mod">
          <ac:chgData name="USM17003323 - Mohammad Usman" userId="32a4e4b3-0e49-435e-89d0-ab8ca9e5e2af" providerId="ADAL" clId="{5CCB2808-B8BB-47A1-A85C-EB55BB329E4B}" dt="2021-02-10T15:58:21.843" v="134" actId="478"/>
          <ac:spMkLst>
            <pc:docMk/>
            <pc:sldMk cId="3736145850" sldId="257"/>
            <ac:spMk id="9" creationId="{78E04CB3-CA8A-45C6-AD08-2FFCF6BDCD17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10" creationId="{78E148A3-356A-4249-82DE-CD758FB600FC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11" creationId="{7DF88E02-519A-4D6D-AFCE-2A098E7F921A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12" creationId="{3B5C18DE-C588-4709-B317-E6EB1EAF2A25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15" creationId="{1C3A359B-5723-4874-B5FE-D7A9DD66817D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19" creationId="{1B201DAB-2DDA-46BD-A6D0-7A14A8F478EA}"/>
          </ac:spMkLst>
        </pc:spChg>
        <pc:spChg chg="mod">
          <ac:chgData name="USM17003323 - Mohammad Usman" userId="32a4e4b3-0e49-435e-89d0-ab8ca9e5e2af" providerId="ADAL" clId="{5CCB2808-B8BB-47A1-A85C-EB55BB329E4B}" dt="2021-02-10T15:47:09.662" v="12" actId="20577"/>
          <ac:spMkLst>
            <pc:docMk/>
            <pc:sldMk cId="3736145850" sldId="257"/>
            <ac:spMk id="20" creationId="{34382DA1-A8A9-4434-8C41-E4EC0B942E42}"/>
          </ac:spMkLst>
        </pc:spChg>
        <pc:spChg chg="mod">
          <ac:chgData name="USM17003323 - Mohammad Usman" userId="32a4e4b3-0e49-435e-89d0-ab8ca9e5e2af" providerId="ADAL" clId="{5CCB2808-B8BB-47A1-A85C-EB55BB329E4B}" dt="2021-02-10T15:58:25.142" v="135" actId="1076"/>
          <ac:spMkLst>
            <pc:docMk/>
            <pc:sldMk cId="3736145850" sldId="257"/>
            <ac:spMk id="21" creationId="{2A0F5CEA-80B7-483E-9684-58634C5117A4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22" creationId="{2C156232-CEF7-4DAD-92C0-BA48B34AC076}"/>
          </ac:spMkLst>
        </pc:spChg>
        <pc:spChg chg="mod">
          <ac:chgData name="USM17003323 - Mohammad Usman" userId="32a4e4b3-0e49-435e-89d0-ab8ca9e5e2af" providerId="ADAL" clId="{5CCB2808-B8BB-47A1-A85C-EB55BB329E4B}" dt="2021-02-10T15:46:55.170" v="4" actId="1076"/>
          <ac:spMkLst>
            <pc:docMk/>
            <pc:sldMk cId="3736145850" sldId="257"/>
            <ac:spMk id="23" creationId="{C204507F-F78C-4C78-A785-BB24845FAF53}"/>
          </ac:spMkLst>
        </pc:spChg>
        <pc:spChg chg="mod">
          <ac:chgData name="USM17003323 - Mohammad Usman" userId="32a4e4b3-0e49-435e-89d0-ab8ca9e5e2af" providerId="ADAL" clId="{5CCB2808-B8BB-47A1-A85C-EB55BB329E4B}" dt="2021-02-10T15:47:48.484" v="36" actId="20577"/>
          <ac:spMkLst>
            <pc:docMk/>
            <pc:sldMk cId="3736145850" sldId="257"/>
            <ac:spMk id="26" creationId="{470369C8-53C1-4A64-8C03-3D12CFEF4204}"/>
          </ac:spMkLst>
        </pc:spChg>
        <pc:cxnChg chg="mod">
          <ac:chgData name="USM17003323 - Mohammad Usman" userId="32a4e4b3-0e49-435e-89d0-ab8ca9e5e2af" providerId="ADAL" clId="{5CCB2808-B8BB-47A1-A85C-EB55BB329E4B}" dt="2021-02-10T15:46:55.170" v="4" actId="1076"/>
          <ac:cxnSpMkLst>
            <pc:docMk/>
            <pc:sldMk cId="3736145850" sldId="257"/>
            <ac:cxnSpMk id="14" creationId="{990D7AFB-5499-4710-92C6-225BFA63B4B3}"/>
          </ac:cxnSpMkLst>
        </pc:cxnChg>
        <pc:cxnChg chg="mod">
          <ac:chgData name="USM17003323 - Mohammad Usman" userId="32a4e4b3-0e49-435e-89d0-ab8ca9e5e2af" providerId="ADAL" clId="{5CCB2808-B8BB-47A1-A85C-EB55BB329E4B}" dt="2021-02-10T15:46:55.170" v="4" actId="1076"/>
          <ac:cxnSpMkLst>
            <pc:docMk/>
            <pc:sldMk cId="3736145850" sldId="257"/>
            <ac:cxnSpMk id="18" creationId="{4881DEF3-CCDE-43B5-8E31-A3F394342397}"/>
          </ac:cxnSpMkLst>
        </pc:cxnChg>
        <pc:cxnChg chg="mod">
          <ac:chgData name="USM17003323 - Mohammad Usman" userId="32a4e4b3-0e49-435e-89d0-ab8ca9e5e2af" providerId="ADAL" clId="{5CCB2808-B8BB-47A1-A85C-EB55BB329E4B}" dt="2021-02-10T15:46:55.170" v="4" actId="1076"/>
          <ac:cxnSpMkLst>
            <pc:docMk/>
            <pc:sldMk cId="3736145850" sldId="257"/>
            <ac:cxnSpMk id="25" creationId="{4EDB40CD-C6B4-4227-A584-9F5D4DA6D28A}"/>
          </ac:cxnSpMkLst>
        </pc:cxnChg>
        <pc:cxnChg chg="mod">
          <ac:chgData name="USM17003323 - Mohammad Usman" userId="32a4e4b3-0e49-435e-89d0-ab8ca9e5e2af" providerId="ADAL" clId="{5CCB2808-B8BB-47A1-A85C-EB55BB329E4B}" dt="2021-02-10T15:46:55.170" v="4" actId="1076"/>
          <ac:cxnSpMkLst>
            <pc:docMk/>
            <pc:sldMk cId="3736145850" sldId="257"/>
            <ac:cxnSpMk id="27" creationId="{A9002150-A942-4542-964D-58C5ACDC8A1B}"/>
          </ac:cxnSpMkLst>
        </pc:cxnChg>
      </pc:sldChg>
      <pc:sldChg chg="addSp modSp mod">
        <pc:chgData name="USM17003323 - Mohammad Usman" userId="32a4e4b3-0e49-435e-89d0-ab8ca9e5e2af" providerId="ADAL" clId="{5CCB2808-B8BB-47A1-A85C-EB55BB329E4B}" dt="2021-02-10T16:03:49.948" v="201" actId="1037"/>
        <pc:sldMkLst>
          <pc:docMk/>
          <pc:sldMk cId="2195426456" sldId="258"/>
        </pc:sldMkLst>
        <pc:spChg chg="mod">
          <ac:chgData name="USM17003323 - Mohammad Usman" userId="32a4e4b3-0e49-435e-89d0-ab8ca9e5e2af" providerId="ADAL" clId="{5CCB2808-B8BB-47A1-A85C-EB55BB329E4B}" dt="2021-02-10T16:01:25.794" v="160" actId="1076"/>
          <ac:spMkLst>
            <pc:docMk/>
            <pc:sldMk cId="2195426456" sldId="258"/>
            <ac:spMk id="63" creationId="{D8E69C0F-FD6F-4E77-BC4D-3E007FB41EA4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68" creationId="{82385E65-FB42-4ABA-A0CC-A60EE200E0A3}"/>
          </ac:spMkLst>
        </pc:spChg>
        <pc:spChg chg="mod">
          <ac:chgData name="USM17003323 - Mohammad Usman" userId="32a4e4b3-0e49-435e-89d0-ab8ca9e5e2af" providerId="ADAL" clId="{5CCB2808-B8BB-47A1-A85C-EB55BB329E4B}" dt="2021-02-10T16:03:13.926" v="188" actId="1076"/>
          <ac:spMkLst>
            <pc:docMk/>
            <pc:sldMk cId="2195426456" sldId="258"/>
            <ac:spMk id="71" creationId="{087F9A46-F38D-4126-9E8E-AA35057B6FF5}"/>
          </ac:spMkLst>
        </pc:spChg>
        <pc:spChg chg="mod">
          <ac:chgData name="USM17003323 - Mohammad Usman" userId="32a4e4b3-0e49-435e-89d0-ab8ca9e5e2af" providerId="ADAL" clId="{5CCB2808-B8BB-47A1-A85C-EB55BB329E4B}" dt="2021-02-10T16:03:18.588" v="192" actId="20577"/>
          <ac:spMkLst>
            <pc:docMk/>
            <pc:sldMk cId="2195426456" sldId="258"/>
            <ac:spMk id="72" creationId="{7392E8D8-69BE-4BEA-B9B9-AF2968D2F710}"/>
          </ac:spMkLst>
        </pc:spChg>
        <pc:spChg chg="mod">
          <ac:chgData name="USM17003323 - Mohammad Usman" userId="32a4e4b3-0e49-435e-89d0-ab8ca9e5e2af" providerId="ADAL" clId="{5CCB2808-B8BB-47A1-A85C-EB55BB329E4B}" dt="2021-02-10T16:03:07.913" v="187" actId="1076"/>
          <ac:spMkLst>
            <pc:docMk/>
            <pc:sldMk cId="2195426456" sldId="258"/>
            <ac:spMk id="73" creationId="{0E0C8BA3-C184-443C-9B37-3DE05B62207E}"/>
          </ac:spMkLst>
        </pc:spChg>
        <pc:spChg chg="mod">
          <ac:chgData name="USM17003323 - Mohammad Usman" userId="32a4e4b3-0e49-435e-89d0-ab8ca9e5e2af" providerId="ADAL" clId="{5CCB2808-B8BB-47A1-A85C-EB55BB329E4B}" dt="2021-02-10T16:03:36.845" v="194" actId="1076"/>
          <ac:spMkLst>
            <pc:docMk/>
            <pc:sldMk cId="2195426456" sldId="258"/>
            <ac:spMk id="74" creationId="{FF880F6B-8870-4AAB-967D-72F9D4B86927}"/>
          </ac:spMkLst>
        </pc:spChg>
        <pc:spChg chg="mod">
          <ac:chgData name="USM17003323 - Mohammad Usman" userId="32a4e4b3-0e49-435e-89d0-ab8ca9e5e2af" providerId="ADAL" clId="{5CCB2808-B8BB-47A1-A85C-EB55BB329E4B}" dt="2021-02-10T16:03:29.461" v="193" actId="1076"/>
          <ac:spMkLst>
            <pc:docMk/>
            <pc:sldMk cId="2195426456" sldId="258"/>
            <ac:spMk id="75" creationId="{90F07AA8-1C58-4D0E-A91B-D6F2F9998717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79" creationId="{D0EC3E1B-4298-48D9-B35A-B024151D64F5}"/>
          </ac:spMkLst>
        </pc:spChg>
        <pc:spChg chg="mod">
          <ac:chgData name="USM17003323 - Mohammad Usman" userId="32a4e4b3-0e49-435e-89d0-ab8ca9e5e2af" providerId="ADAL" clId="{5CCB2808-B8BB-47A1-A85C-EB55BB329E4B}" dt="2021-02-10T16:03:04.784" v="186" actId="1076"/>
          <ac:spMkLst>
            <pc:docMk/>
            <pc:sldMk cId="2195426456" sldId="258"/>
            <ac:spMk id="81" creationId="{C5FC96B6-2535-4DB2-8F96-F6E7C261DC13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07" creationId="{16DC2DEF-EB9B-4BD9-B27C-B70A823BF168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08" creationId="{B27B5473-F127-45D8-8237-5D7FAAB277BA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09" creationId="{745D4EB4-0EE6-4D15-A198-5128F210A198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0" creationId="{2B99D38E-F9CD-4D45-A878-A36401E89BFB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1" creationId="{874BE789-DF18-41E1-8891-9050F7BCE384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3" creationId="{A0C6280E-108E-4E1A-B7C6-623D83B4058C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4" creationId="{A22C611F-A37E-4CB0-853B-F9F8D46C7E56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5" creationId="{59B805B3-F42B-45E3-9BE3-7A61C00DD3E5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6" creationId="{2C8D40F9-FD45-4D64-A2F0-ADFBAA193B41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19" creationId="{EDA6515B-B5F3-4621-852F-0B66D854A201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20" creationId="{1A38CCA2-BFBA-46FB-BB72-DBD74A393667}"/>
          </ac:spMkLst>
        </pc:spChg>
        <pc:spChg chg="mod">
          <ac:chgData name="USM17003323 - Mohammad Usman" userId="32a4e4b3-0e49-435e-89d0-ab8ca9e5e2af" providerId="ADAL" clId="{5CCB2808-B8BB-47A1-A85C-EB55BB329E4B}" dt="2021-02-10T16:02:55.328" v="185" actId="255"/>
          <ac:spMkLst>
            <pc:docMk/>
            <pc:sldMk cId="2195426456" sldId="258"/>
            <ac:spMk id="121" creationId="{9EB42114-A7EF-497B-8A1A-EFEC6380879C}"/>
          </ac:spMkLst>
        </pc:spChg>
        <pc:picChg chg="add mod">
          <ac:chgData name="USM17003323 - Mohammad Usman" userId="32a4e4b3-0e49-435e-89d0-ab8ca9e5e2af" providerId="ADAL" clId="{5CCB2808-B8BB-47A1-A85C-EB55BB329E4B}" dt="2021-02-10T16:03:49.948" v="201" actId="1037"/>
          <ac:picMkLst>
            <pc:docMk/>
            <pc:sldMk cId="2195426456" sldId="258"/>
            <ac:picMk id="3" creationId="{8167CCF8-C435-4D8F-876D-60C04E119EC4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76" creationId="{6275E2D2-89E9-4396-B489-155C0BC30B03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77" creationId="{D357E224-05AC-4273-82E1-86703885D152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78" creationId="{67B795B4-C59A-48C6-8A06-E744B6506331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94" creationId="{F5C833F2-0F00-4CEA-8D54-A3D8523DD9CD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102" creationId="{DD52FE13-C68D-4055-9A62-D833405F97D9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104" creationId="{15A1608C-F79D-4E5C-9CCA-D81B5D677C00}"/>
          </ac:picMkLst>
        </pc:picChg>
        <pc:picChg chg="mod">
          <ac:chgData name="USM17003323 - Mohammad Usman" userId="32a4e4b3-0e49-435e-89d0-ab8ca9e5e2af" providerId="ADAL" clId="{5CCB2808-B8BB-47A1-A85C-EB55BB329E4B}" dt="2021-02-10T16:02:55.328" v="185" actId="255"/>
          <ac:picMkLst>
            <pc:docMk/>
            <pc:sldMk cId="2195426456" sldId="258"/>
            <ac:picMk id="106" creationId="{5E2DDF89-DC31-403A-BEEC-0CCE5BBC2231}"/>
          </ac:picMkLst>
        </pc:picChg>
      </pc:sldChg>
      <pc:sldChg chg="addSp delSp modSp add del mod">
        <pc:chgData name="USM17003323 - Mohammad Usman" userId="32a4e4b3-0e49-435e-89d0-ab8ca9e5e2af" providerId="ADAL" clId="{5CCB2808-B8BB-47A1-A85C-EB55BB329E4B}" dt="2021-02-10T15:58:30.818" v="136" actId="2696"/>
        <pc:sldMkLst>
          <pc:docMk/>
          <pc:sldMk cId="3992652916" sldId="259"/>
        </pc:sldMkLst>
        <pc:spChg chg="mod">
          <ac:chgData name="USM17003323 - Mohammad Usman" userId="32a4e4b3-0e49-435e-89d0-ab8ca9e5e2af" providerId="ADAL" clId="{5CCB2808-B8BB-47A1-A85C-EB55BB329E4B}" dt="2021-02-10T15:56:54.717" v="90" actId="1076"/>
          <ac:spMkLst>
            <pc:docMk/>
            <pc:sldMk cId="3992652916" sldId="259"/>
            <ac:spMk id="4" creationId="{87B881E5-5BA1-4F07-AB91-8B350C4B13C3}"/>
          </ac:spMkLst>
        </pc:spChg>
        <pc:spChg chg="del mod">
          <ac:chgData name="USM17003323 - Mohammad Usman" userId="32a4e4b3-0e49-435e-89d0-ab8ca9e5e2af" providerId="ADAL" clId="{5CCB2808-B8BB-47A1-A85C-EB55BB329E4B}" dt="2021-02-10T15:54:13.847" v="53" actId="478"/>
          <ac:spMkLst>
            <pc:docMk/>
            <pc:sldMk cId="3992652916" sldId="259"/>
            <ac:spMk id="5" creationId="{3C59504A-673F-49A6-A7BD-B805DCF6EF9B}"/>
          </ac:spMkLst>
        </pc:spChg>
        <pc:spChg chg="mod">
          <ac:chgData name="USM17003323 - Mohammad Usman" userId="32a4e4b3-0e49-435e-89d0-ab8ca9e5e2af" providerId="ADAL" clId="{5CCB2808-B8BB-47A1-A85C-EB55BB329E4B}" dt="2021-02-10T15:56:24.273" v="86" actId="1076"/>
          <ac:spMkLst>
            <pc:docMk/>
            <pc:sldMk cId="3992652916" sldId="259"/>
            <ac:spMk id="6" creationId="{DCF13751-E4C4-4312-B5A2-1DDA13020FD9}"/>
          </ac:spMkLst>
        </pc:spChg>
        <pc:spChg chg="mod">
          <ac:chgData name="USM17003323 - Mohammad Usman" userId="32a4e4b3-0e49-435e-89d0-ab8ca9e5e2af" providerId="ADAL" clId="{5CCB2808-B8BB-47A1-A85C-EB55BB329E4B}" dt="2021-02-10T15:56:24.273" v="86" actId="1076"/>
          <ac:spMkLst>
            <pc:docMk/>
            <pc:sldMk cId="3992652916" sldId="259"/>
            <ac:spMk id="7" creationId="{1F5EF378-BA7E-47FB-AAF9-ED8D1B7EDD6F}"/>
          </ac:spMkLst>
        </pc:spChg>
        <pc:spChg chg="mod">
          <ac:chgData name="USM17003323 - Mohammad Usman" userId="32a4e4b3-0e49-435e-89d0-ab8ca9e5e2af" providerId="ADAL" clId="{5CCB2808-B8BB-47A1-A85C-EB55BB329E4B}" dt="2021-02-10T15:56:24.273" v="86" actId="1076"/>
          <ac:spMkLst>
            <pc:docMk/>
            <pc:sldMk cId="3992652916" sldId="259"/>
            <ac:spMk id="8" creationId="{165427A7-8949-45D8-A014-C68FD62F849E}"/>
          </ac:spMkLst>
        </pc:spChg>
        <pc:spChg chg="del mod">
          <ac:chgData name="USM17003323 - Mohammad Usman" userId="32a4e4b3-0e49-435e-89d0-ab8ca9e5e2af" providerId="ADAL" clId="{5CCB2808-B8BB-47A1-A85C-EB55BB329E4B}" dt="2021-02-10T15:55:59.830" v="82" actId="478"/>
          <ac:spMkLst>
            <pc:docMk/>
            <pc:sldMk cId="3992652916" sldId="259"/>
            <ac:spMk id="9" creationId="{78E04CB3-CA8A-45C6-AD08-2FFCF6BDCD17}"/>
          </ac:spMkLst>
        </pc:spChg>
        <pc:spChg chg="mod">
          <ac:chgData name="USM17003323 - Mohammad Usman" userId="32a4e4b3-0e49-435e-89d0-ab8ca9e5e2af" providerId="ADAL" clId="{5CCB2808-B8BB-47A1-A85C-EB55BB329E4B}" dt="2021-02-10T15:57:30.681" v="111" actId="1076"/>
          <ac:spMkLst>
            <pc:docMk/>
            <pc:sldMk cId="3992652916" sldId="259"/>
            <ac:spMk id="10" creationId="{78E148A3-356A-4249-82DE-CD758FB600FC}"/>
          </ac:spMkLst>
        </pc:spChg>
        <pc:spChg chg="mod">
          <ac:chgData name="USM17003323 - Mohammad Usman" userId="32a4e4b3-0e49-435e-89d0-ab8ca9e5e2af" providerId="ADAL" clId="{5CCB2808-B8BB-47A1-A85C-EB55BB329E4B}" dt="2021-02-10T15:57:23.504" v="109" actId="1076"/>
          <ac:spMkLst>
            <pc:docMk/>
            <pc:sldMk cId="3992652916" sldId="259"/>
            <ac:spMk id="11" creationId="{7DF88E02-519A-4D6D-AFCE-2A098E7F921A}"/>
          </ac:spMkLst>
        </pc:spChg>
        <pc:spChg chg="mod">
          <ac:chgData name="USM17003323 - Mohammad Usman" userId="32a4e4b3-0e49-435e-89d0-ab8ca9e5e2af" providerId="ADAL" clId="{5CCB2808-B8BB-47A1-A85C-EB55BB329E4B}" dt="2021-02-10T15:57:32.689" v="112" actId="1076"/>
          <ac:spMkLst>
            <pc:docMk/>
            <pc:sldMk cId="3992652916" sldId="259"/>
            <ac:spMk id="12" creationId="{3B5C18DE-C588-4709-B317-E6EB1EAF2A25}"/>
          </ac:spMkLst>
        </pc:spChg>
        <pc:spChg chg="del mod">
          <ac:chgData name="USM17003323 - Mohammad Usman" userId="32a4e4b3-0e49-435e-89d0-ab8ca9e5e2af" providerId="ADAL" clId="{5CCB2808-B8BB-47A1-A85C-EB55BB329E4B}" dt="2021-02-10T15:57:04.092" v="95" actId="478"/>
          <ac:spMkLst>
            <pc:docMk/>
            <pc:sldMk cId="3992652916" sldId="259"/>
            <ac:spMk id="15" creationId="{1C3A359B-5723-4874-B5FE-D7A9DD66817D}"/>
          </ac:spMkLst>
        </pc:spChg>
        <pc:spChg chg="mod">
          <ac:chgData name="USM17003323 - Mohammad Usman" userId="32a4e4b3-0e49-435e-89d0-ab8ca9e5e2af" providerId="ADAL" clId="{5CCB2808-B8BB-47A1-A85C-EB55BB329E4B}" dt="2021-02-10T15:57:37.899" v="113" actId="1076"/>
          <ac:spMkLst>
            <pc:docMk/>
            <pc:sldMk cId="3992652916" sldId="259"/>
            <ac:spMk id="19" creationId="{1B201DAB-2DDA-46BD-A6D0-7A14A8F478EA}"/>
          </ac:spMkLst>
        </pc:spChg>
        <pc:spChg chg="mod">
          <ac:chgData name="USM17003323 - Mohammad Usman" userId="32a4e4b3-0e49-435e-89d0-ab8ca9e5e2af" providerId="ADAL" clId="{5CCB2808-B8BB-47A1-A85C-EB55BB329E4B}" dt="2021-02-10T15:55:42.086" v="76" actId="1076"/>
          <ac:spMkLst>
            <pc:docMk/>
            <pc:sldMk cId="3992652916" sldId="259"/>
            <ac:spMk id="20" creationId="{34382DA1-A8A9-4434-8C41-E4EC0B942E42}"/>
          </ac:spMkLst>
        </pc:spChg>
        <pc:spChg chg="mod">
          <ac:chgData name="USM17003323 - Mohammad Usman" userId="32a4e4b3-0e49-435e-89d0-ab8ca9e5e2af" providerId="ADAL" clId="{5CCB2808-B8BB-47A1-A85C-EB55BB329E4B}" dt="2021-02-10T15:56:30.547" v="87" actId="1076"/>
          <ac:spMkLst>
            <pc:docMk/>
            <pc:sldMk cId="3992652916" sldId="259"/>
            <ac:spMk id="21" creationId="{2A0F5CEA-80B7-483E-9684-58634C5117A4}"/>
          </ac:spMkLst>
        </pc:spChg>
        <pc:spChg chg="del mod">
          <ac:chgData name="USM17003323 - Mohammad Usman" userId="32a4e4b3-0e49-435e-89d0-ab8ca9e5e2af" providerId="ADAL" clId="{5CCB2808-B8BB-47A1-A85C-EB55BB329E4B}" dt="2021-02-10T15:57:19.268" v="108" actId="478"/>
          <ac:spMkLst>
            <pc:docMk/>
            <pc:sldMk cId="3992652916" sldId="259"/>
            <ac:spMk id="22" creationId="{2C156232-CEF7-4DAD-92C0-BA48B34AC076}"/>
          </ac:spMkLst>
        </pc:spChg>
        <pc:spChg chg="mod">
          <ac:chgData name="USM17003323 - Mohammad Usman" userId="32a4e4b3-0e49-435e-89d0-ab8ca9e5e2af" providerId="ADAL" clId="{5CCB2808-B8BB-47A1-A85C-EB55BB329E4B}" dt="2021-02-10T15:57:51.293" v="130" actId="20577"/>
          <ac:spMkLst>
            <pc:docMk/>
            <pc:sldMk cId="3992652916" sldId="259"/>
            <ac:spMk id="23" creationId="{C204507F-F78C-4C78-A785-BB24845FAF53}"/>
          </ac:spMkLst>
        </pc:spChg>
        <pc:spChg chg="mod">
          <ac:chgData name="USM17003323 - Mohammad Usman" userId="32a4e4b3-0e49-435e-89d0-ab8ca9e5e2af" providerId="ADAL" clId="{5CCB2808-B8BB-47A1-A85C-EB55BB329E4B}" dt="2021-02-10T15:57:40.533" v="114" actId="1076"/>
          <ac:spMkLst>
            <pc:docMk/>
            <pc:sldMk cId="3992652916" sldId="259"/>
            <ac:spMk id="26" creationId="{470369C8-53C1-4A64-8C03-3D12CFEF4204}"/>
          </ac:spMkLst>
        </pc:spChg>
        <pc:spChg chg="add mod">
          <ac:chgData name="USM17003323 - Mohammad Usman" userId="32a4e4b3-0e49-435e-89d0-ab8ca9e5e2af" providerId="ADAL" clId="{5CCB2808-B8BB-47A1-A85C-EB55BB329E4B}" dt="2021-02-10T15:56:30.547" v="87" actId="1076"/>
          <ac:spMkLst>
            <pc:docMk/>
            <pc:sldMk cId="3992652916" sldId="259"/>
            <ac:spMk id="33" creationId="{DB09D679-D49B-40AC-A891-2372E2E4FB02}"/>
          </ac:spMkLst>
        </pc:spChg>
        <pc:spChg chg="add mod">
          <ac:chgData name="USM17003323 - Mohammad Usman" userId="32a4e4b3-0e49-435e-89d0-ab8ca9e5e2af" providerId="ADAL" clId="{5CCB2808-B8BB-47A1-A85C-EB55BB329E4B}" dt="2021-02-10T15:56:30.547" v="87" actId="1076"/>
          <ac:spMkLst>
            <pc:docMk/>
            <pc:sldMk cId="3992652916" sldId="259"/>
            <ac:spMk id="34" creationId="{02E50D11-2FC1-44E4-A6E7-DCCFB574A77E}"/>
          </ac:spMkLst>
        </pc:spChg>
        <pc:spChg chg="add mod">
          <ac:chgData name="USM17003323 - Mohammad Usman" userId="32a4e4b3-0e49-435e-89d0-ab8ca9e5e2af" providerId="ADAL" clId="{5CCB2808-B8BB-47A1-A85C-EB55BB329E4B}" dt="2021-02-10T15:58:00.790" v="131" actId="1076"/>
          <ac:spMkLst>
            <pc:docMk/>
            <pc:sldMk cId="3992652916" sldId="259"/>
            <ac:spMk id="35" creationId="{9C5C92C0-A959-4FD4-A2F9-394D2A8B7361}"/>
          </ac:spMkLst>
        </pc:spChg>
        <pc:spChg chg="add mod">
          <ac:chgData name="USM17003323 - Mohammad Usman" userId="32a4e4b3-0e49-435e-89d0-ab8ca9e5e2af" providerId="ADAL" clId="{5CCB2808-B8BB-47A1-A85C-EB55BB329E4B}" dt="2021-02-10T15:58:10.109" v="133" actId="1076"/>
          <ac:spMkLst>
            <pc:docMk/>
            <pc:sldMk cId="3992652916" sldId="259"/>
            <ac:spMk id="45" creationId="{C7C0539E-46C7-4A5D-8958-1D2C4DA8FAB9}"/>
          </ac:spMkLst>
        </pc:spChg>
        <pc:cxnChg chg="del mod">
          <ac:chgData name="USM17003323 - Mohammad Usman" userId="32a4e4b3-0e49-435e-89d0-ab8ca9e5e2af" providerId="ADAL" clId="{5CCB2808-B8BB-47A1-A85C-EB55BB329E4B}" dt="2021-02-10T15:48:38.189" v="41" actId="478"/>
          <ac:cxnSpMkLst>
            <pc:docMk/>
            <pc:sldMk cId="3992652916" sldId="259"/>
            <ac:cxnSpMk id="14" creationId="{990D7AFB-5499-4710-92C6-225BFA63B4B3}"/>
          </ac:cxnSpMkLst>
        </pc:cxnChg>
        <pc:cxnChg chg="del mod">
          <ac:chgData name="USM17003323 - Mohammad Usman" userId="32a4e4b3-0e49-435e-89d0-ab8ca9e5e2af" providerId="ADAL" clId="{5CCB2808-B8BB-47A1-A85C-EB55BB329E4B}" dt="2021-02-10T15:57:06.687" v="96" actId="478"/>
          <ac:cxnSpMkLst>
            <pc:docMk/>
            <pc:sldMk cId="3992652916" sldId="259"/>
            <ac:cxnSpMk id="18" creationId="{4881DEF3-CCDE-43B5-8E31-A3F394342397}"/>
          </ac:cxnSpMkLst>
        </pc:cxnChg>
        <pc:cxnChg chg="mod">
          <ac:chgData name="USM17003323 - Mohammad Usman" userId="32a4e4b3-0e49-435e-89d0-ab8ca9e5e2af" providerId="ADAL" clId="{5CCB2808-B8BB-47A1-A85C-EB55BB329E4B}" dt="2021-02-10T15:57:37.899" v="113" actId="1076"/>
          <ac:cxnSpMkLst>
            <pc:docMk/>
            <pc:sldMk cId="3992652916" sldId="259"/>
            <ac:cxnSpMk id="25" creationId="{4EDB40CD-C6B4-4227-A584-9F5D4DA6D28A}"/>
          </ac:cxnSpMkLst>
        </pc:cxnChg>
        <pc:cxnChg chg="mod">
          <ac:chgData name="USM17003323 - Mohammad Usman" userId="32a4e4b3-0e49-435e-89d0-ab8ca9e5e2af" providerId="ADAL" clId="{5CCB2808-B8BB-47A1-A85C-EB55BB329E4B}" dt="2021-02-10T15:57:40.533" v="114" actId="1076"/>
          <ac:cxnSpMkLst>
            <pc:docMk/>
            <pc:sldMk cId="3992652916" sldId="259"/>
            <ac:cxnSpMk id="27" creationId="{A9002150-A942-4542-964D-58C5ACDC8A1B}"/>
          </ac:cxnSpMkLst>
        </pc:cxnChg>
      </pc:sldChg>
    </pc:docChg>
  </pc:docChgLst>
  <pc:docChgLst>
    <pc:chgData name="Mohammad" userId="32a4e4b3-0e49-435e-89d0-ab8ca9e5e2af" providerId="ADAL" clId="{8CD3BBB7-948E-45A0-A7F9-93DF4604D94E}"/>
    <pc:docChg chg="undo redo custSel addSld delSld modSld">
      <pc:chgData name="Mohammad" userId="32a4e4b3-0e49-435e-89d0-ab8ca9e5e2af" providerId="ADAL" clId="{8CD3BBB7-948E-45A0-A7F9-93DF4604D94E}" dt="2020-11-30T19:12:57.907" v="1900" actId="14100"/>
      <pc:docMkLst>
        <pc:docMk/>
      </pc:docMkLst>
      <pc:sldChg chg="addSp delSp modSp mod">
        <pc:chgData name="Mohammad" userId="32a4e4b3-0e49-435e-89d0-ab8ca9e5e2af" providerId="ADAL" clId="{8CD3BBB7-948E-45A0-A7F9-93DF4604D94E}" dt="2020-11-30T18:21:54.973" v="658" actId="14100"/>
        <pc:sldMkLst>
          <pc:docMk/>
          <pc:sldMk cId="2282509861" sldId="256"/>
        </pc:sldMkLst>
        <pc:spChg chg="mod">
          <ac:chgData name="Mohammad" userId="32a4e4b3-0e49-435e-89d0-ab8ca9e5e2af" providerId="ADAL" clId="{8CD3BBB7-948E-45A0-A7F9-93DF4604D94E}" dt="2020-11-30T18:01:43.019" v="621" actId="1076"/>
          <ac:spMkLst>
            <pc:docMk/>
            <pc:sldMk cId="2282509861" sldId="256"/>
            <ac:spMk id="13" creationId="{5B443961-E017-401B-9C60-EC922C026BD0}"/>
          </ac:spMkLst>
        </pc:spChg>
        <pc:spChg chg="mod">
          <ac:chgData name="Mohammad" userId="32a4e4b3-0e49-435e-89d0-ab8ca9e5e2af" providerId="ADAL" clId="{8CD3BBB7-948E-45A0-A7F9-93DF4604D94E}" dt="2020-11-30T18:01:43.019" v="621" actId="1076"/>
          <ac:spMkLst>
            <pc:docMk/>
            <pc:sldMk cId="2282509861" sldId="256"/>
            <ac:spMk id="14" creationId="{78550ED1-24AC-40E0-A4EE-B3E68B52DEB1}"/>
          </ac:spMkLst>
        </pc:spChg>
        <pc:spChg chg="mod">
          <ac:chgData name="Mohammad" userId="32a4e4b3-0e49-435e-89d0-ab8ca9e5e2af" providerId="ADAL" clId="{8CD3BBB7-948E-45A0-A7F9-93DF4604D94E}" dt="2020-11-30T18:01:43.019" v="621" actId="1076"/>
          <ac:spMkLst>
            <pc:docMk/>
            <pc:sldMk cId="2282509861" sldId="256"/>
            <ac:spMk id="15" creationId="{2B1FEF1E-215B-4327-91B2-F3CF59DF5BEC}"/>
          </ac:spMkLst>
        </pc:spChg>
        <pc:spChg chg="mod">
          <ac:chgData name="Mohammad" userId="32a4e4b3-0e49-435e-89d0-ab8ca9e5e2af" providerId="ADAL" clId="{8CD3BBB7-948E-45A0-A7F9-93DF4604D94E}" dt="2020-11-30T18:01:43.019" v="621" actId="1076"/>
          <ac:spMkLst>
            <pc:docMk/>
            <pc:sldMk cId="2282509861" sldId="256"/>
            <ac:spMk id="16" creationId="{70570872-18FB-4131-8D14-341D7CC69004}"/>
          </ac:spMkLst>
        </pc:spChg>
        <pc:spChg chg="mod">
          <ac:chgData name="Mohammad" userId="32a4e4b3-0e49-435e-89d0-ab8ca9e5e2af" providerId="ADAL" clId="{8CD3BBB7-948E-45A0-A7F9-93DF4604D94E}" dt="2020-11-30T18:01:43.019" v="621" actId="1076"/>
          <ac:spMkLst>
            <pc:docMk/>
            <pc:sldMk cId="2282509861" sldId="256"/>
            <ac:spMk id="17" creationId="{8C794180-2A12-479B-A66E-1E4214DB547E}"/>
          </ac:spMkLst>
        </pc:spChg>
        <pc:spChg chg="add del mod">
          <ac:chgData name="Mohammad" userId="32a4e4b3-0e49-435e-89d0-ab8ca9e5e2af" providerId="ADAL" clId="{8CD3BBB7-948E-45A0-A7F9-93DF4604D94E}" dt="2020-11-30T18:01:57.981" v="624" actId="478"/>
          <ac:spMkLst>
            <pc:docMk/>
            <pc:sldMk cId="2282509861" sldId="256"/>
            <ac:spMk id="34" creationId="{B4074568-0173-4A16-B0BA-A4259055ACF3}"/>
          </ac:spMkLst>
        </pc:spChg>
        <pc:spChg chg="add mod">
          <ac:chgData name="Mohammad" userId="32a4e4b3-0e49-435e-89d0-ab8ca9e5e2af" providerId="ADAL" clId="{8CD3BBB7-948E-45A0-A7F9-93DF4604D94E}" dt="2020-11-30T18:02:09.336" v="626" actId="1076"/>
          <ac:spMkLst>
            <pc:docMk/>
            <pc:sldMk cId="2282509861" sldId="256"/>
            <ac:spMk id="36" creationId="{35FBB639-51D8-4B74-8895-E3343AD06DD5}"/>
          </ac:spMkLst>
        </pc:spChg>
        <pc:spChg chg="add mod">
          <ac:chgData name="Mohammad" userId="32a4e4b3-0e49-435e-89d0-ab8ca9e5e2af" providerId="ADAL" clId="{8CD3BBB7-948E-45A0-A7F9-93DF4604D94E}" dt="2020-11-30T18:02:09.336" v="626" actId="1076"/>
          <ac:spMkLst>
            <pc:docMk/>
            <pc:sldMk cId="2282509861" sldId="256"/>
            <ac:spMk id="38" creationId="{B33C4777-0219-43D1-B5DF-E42CAD226868}"/>
          </ac:spMkLst>
        </pc:spChg>
        <pc:spChg chg="add mod">
          <ac:chgData name="Mohammad" userId="32a4e4b3-0e49-435e-89d0-ab8ca9e5e2af" providerId="ADAL" clId="{8CD3BBB7-948E-45A0-A7F9-93DF4604D94E}" dt="2020-11-30T18:02:09.336" v="626" actId="1076"/>
          <ac:spMkLst>
            <pc:docMk/>
            <pc:sldMk cId="2282509861" sldId="256"/>
            <ac:spMk id="39" creationId="{F45B6BD5-445F-48A5-8B12-848912A20785}"/>
          </ac:spMkLst>
        </pc:spChg>
        <pc:spChg chg="add mod">
          <ac:chgData name="Mohammad" userId="32a4e4b3-0e49-435e-89d0-ab8ca9e5e2af" providerId="ADAL" clId="{8CD3BBB7-948E-45A0-A7F9-93DF4604D94E}" dt="2020-11-30T18:02:09.336" v="626" actId="1076"/>
          <ac:spMkLst>
            <pc:docMk/>
            <pc:sldMk cId="2282509861" sldId="256"/>
            <ac:spMk id="40" creationId="{283C2F98-8700-43CE-90A1-3E6A077EC53B}"/>
          </ac:spMkLst>
        </pc:spChg>
        <pc:spChg chg="add mod">
          <ac:chgData name="Mohammad" userId="32a4e4b3-0e49-435e-89d0-ab8ca9e5e2af" providerId="ADAL" clId="{8CD3BBB7-948E-45A0-A7F9-93DF4604D94E}" dt="2020-11-30T18:02:09.336" v="626" actId="1076"/>
          <ac:spMkLst>
            <pc:docMk/>
            <pc:sldMk cId="2282509861" sldId="256"/>
            <ac:spMk id="41" creationId="{347DECC9-CEAA-498C-ADF4-6D47F692CF53}"/>
          </ac:spMkLst>
        </pc:spChg>
        <pc:picChg chg="add mod">
          <ac:chgData name="Mohammad" userId="32a4e4b3-0e49-435e-89d0-ab8ca9e5e2af" providerId="ADAL" clId="{8CD3BBB7-948E-45A0-A7F9-93DF4604D94E}" dt="2020-11-30T18:19:37.356" v="648" actId="1076"/>
          <ac:picMkLst>
            <pc:docMk/>
            <pc:sldMk cId="2282509861" sldId="256"/>
            <ac:picMk id="6" creationId="{AA40A2AB-B0F0-488A-AD73-F6DAD79D4A26}"/>
          </ac:picMkLst>
        </pc:picChg>
        <pc:picChg chg="add mod">
          <ac:chgData name="Mohammad" userId="32a4e4b3-0e49-435e-89d0-ab8ca9e5e2af" providerId="ADAL" clId="{8CD3BBB7-948E-45A0-A7F9-93DF4604D94E}" dt="2020-11-30T18:19:41.363" v="649" actId="14100"/>
          <ac:picMkLst>
            <pc:docMk/>
            <pc:sldMk cId="2282509861" sldId="256"/>
            <ac:picMk id="8" creationId="{EBF53F61-384B-48CE-8E00-E25E32FE90FF}"/>
          </ac:picMkLst>
        </pc:picChg>
        <pc:picChg chg="add del mod">
          <ac:chgData name="Mohammad" userId="32a4e4b3-0e49-435e-89d0-ab8ca9e5e2af" providerId="ADAL" clId="{8CD3BBB7-948E-45A0-A7F9-93DF4604D94E}" dt="2020-11-30T18:21:30.700" v="655" actId="478"/>
          <ac:picMkLst>
            <pc:docMk/>
            <pc:sldMk cId="2282509861" sldId="256"/>
            <ac:picMk id="18" creationId="{4AC0C633-DB01-4D1C-B6E9-7DA5809ECB3A}"/>
          </ac:picMkLst>
        </pc:picChg>
        <pc:picChg chg="add mod">
          <ac:chgData name="Mohammad" userId="32a4e4b3-0e49-435e-89d0-ab8ca9e5e2af" providerId="ADAL" clId="{8CD3BBB7-948E-45A0-A7F9-93DF4604D94E}" dt="2020-11-30T18:21:54.973" v="658" actId="14100"/>
          <ac:picMkLst>
            <pc:docMk/>
            <pc:sldMk cId="2282509861" sldId="256"/>
            <ac:picMk id="21" creationId="{DDF290D0-DCCC-406E-A623-2BEF640EF364}"/>
          </ac:picMkLst>
        </pc:picChg>
        <pc:picChg chg="del">
          <ac:chgData name="Mohammad" userId="32a4e4b3-0e49-435e-89d0-ab8ca9e5e2af" providerId="ADAL" clId="{8CD3BBB7-948E-45A0-A7F9-93DF4604D94E}" dt="2020-11-30T18:19:06.658" v="641" actId="478"/>
          <ac:picMkLst>
            <pc:docMk/>
            <pc:sldMk cId="2282509861" sldId="256"/>
            <ac:picMk id="26" creationId="{6D4289A6-AA92-49C5-AA58-ED2FFFEB9593}"/>
          </ac:picMkLst>
        </pc:picChg>
        <pc:picChg chg="del">
          <ac:chgData name="Mohammad" userId="32a4e4b3-0e49-435e-89d0-ab8ca9e5e2af" providerId="ADAL" clId="{8CD3BBB7-948E-45A0-A7F9-93DF4604D94E}" dt="2020-11-30T18:19:06.658" v="641" actId="478"/>
          <ac:picMkLst>
            <pc:docMk/>
            <pc:sldMk cId="2282509861" sldId="256"/>
            <ac:picMk id="27" creationId="{041CCC57-3675-4DC4-87A3-DAAEF76694F6}"/>
          </ac:picMkLst>
        </pc:picChg>
        <pc:picChg chg="del">
          <ac:chgData name="Mohammad" userId="32a4e4b3-0e49-435e-89d0-ab8ca9e5e2af" providerId="ADAL" clId="{8CD3BBB7-948E-45A0-A7F9-93DF4604D94E}" dt="2020-11-30T18:19:06.658" v="641" actId="478"/>
          <ac:picMkLst>
            <pc:docMk/>
            <pc:sldMk cId="2282509861" sldId="256"/>
            <ac:picMk id="28" creationId="{E959109C-9C52-4AEB-B5B6-211BBABA2746}"/>
          </ac:picMkLst>
        </pc:picChg>
      </pc:sldChg>
      <pc:sldChg chg="addSp delSp modSp mod">
        <pc:chgData name="Mohammad" userId="32a4e4b3-0e49-435e-89d0-ab8ca9e5e2af" providerId="ADAL" clId="{8CD3BBB7-948E-45A0-A7F9-93DF4604D94E}" dt="2020-11-30T18:34:02.376" v="755" actId="20577"/>
        <pc:sldMkLst>
          <pc:docMk/>
          <pc:sldMk cId="3736145850" sldId="257"/>
        </pc:sldMkLst>
        <pc:spChg chg="del">
          <ac:chgData name="Mohammad" userId="32a4e4b3-0e49-435e-89d0-ab8ca9e5e2af" providerId="ADAL" clId="{8CD3BBB7-948E-45A0-A7F9-93DF4604D94E}" dt="2020-11-25T12:21:06.427" v="0" actId="478"/>
          <ac:spMkLst>
            <pc:docMk/>
            <pc:sldMk cId="3736145850" sldId="257"/>
            <ac:spMk id="2" creationId="{EFCEBB71-87C8-4AFF-8E59-91EE9E1AB525}"/>
          </ac:spMkLst>
        </pc:spChg>
        <pc:spChg chg="del">
          <ac:chgData name="Mohammad" userId="32a4e4b3-0e49-435e-89d0-ab8ca9e5e2af" providerId="ADAL" clId="{8CD3BBB7-948E-45A0-A7F9-93DF4604D94E}" dt="2020-11-25T12:21:07.637" v="1" actId="478"/>
          <ac:spMkLst>
            <pc:docMk/>
            <pc:sldMk cId="3736145850" sldId="257"/>
            <ac:spMk id="3" creationId="{D44E8913-4601-404E-BA5D-F075E6B95E3F}"/>
          </ac:spMkLst>
        </pc:spChg>
        <pc:spChg chg="add mod">
          <ac:chgData name="Mohammad" userId="32a4e4b3-0e49-435e-89d0-ab8ca9e5e2af" providerId="ADAL" clId="{8CD3BBB7-948E-45A0-A7F9-93DF4604D94E}" dt="2020-11-25T12:33:06.447" v="310" actId="1076"/>
          <ac:spMkLst>
            <pc:docMk/>
            <pc:sldMk cId="3736145850" sldId="257"/>
            <ac:spMk id="4" creationId="{87B881E5-5BA1-4F07-AB91-8B350C4B13C3}"/>
          </ac:spMkLst>
        </pc:spChg>
        <pc:spChg chg="add mod">
          <ac:chgData name="Mohammad" userId="32a4e4b3-0e49-435e-89d0-ab8ca9e5e2af" providerId="ADAL" clId="{8CD3BBB7-948E-45A0-A7F9-93DF4604D94E}" dt="2020-11-25T12:30:57.921" v="214" actId="255"/>
          <ac:spMkLst>
            <pc:docMk/>
            <pc:sldMk cId="3736145850" sldId="257"/>
            <ac:spMk id="5" creationId="{3C59504A-673F-49A6-A7BD-B805DCF6EF9B}"/>
          </ac:spMkLst>
        </pc:spChg>
        <pc:spChg chg="add mod">
          <ac:chgData name="Mohammad" userId="32a4e4b3-0e49-435e-89d0-ab8ca9e5e2af" providerId="ADAL" clId="{8CD3BBB7-948E-45A0-A7F9-93DF4604D94E}" dt="2020-11-25T12:30:57.921" v="214" actId="255"/>
          <ac:spMkLst>
            <pc:docMk/>
            <pc:sldMk cId="3736145850" sldId="257"/>
            <ac:spMk id="6" creationId="{DCF13751-E4C4-4312-B5A2-1DDA13020FD9}"/>
          </ac:spMkLst>
        </pc:spChg>
        <pc:spChg chg="add mod">
          <ac:chgData name="Mohammad" userId="32a4e4b3-0e49-435e-89d0-ab8ca9e5e2af" providerId="ADAL" clId="{8CD3BBB7-948E-45A0-A7F9-93DF4604D94E}" dt="2020-11-25T12:31:27.967" v="221" actId="1076"/>
          <ac:spMkLst>
            <pc:docMk/>
            <pc:sldMk cId="3736145850" sldId="257"/>
            <ac:spMk id="7" creationId="{1F5EF378-BA7E-47FB-AAF9-ED8D1B7EDD6F}"/>
          </ac:spMkLst>
        </pc:spChg>
        <pc:spChg chg="add mod">
          <ac:chgData name="Mohammad" userId="32a4e4b3-0e49-435e-89d0-ab8ca9e5e2af" providerId="ADAL" clId="{8CD3BBB7-948E-45A0-A7F9-93DF4604D94E}" dt="2020-11-25T12:31:30.711" v="222" actId="1076"/>
          <ac:spMkLst>
            <pc:docMk/>
            <pc:sldMk cId="3736145850" sldId="257"/>
            <ac:spMk id="8" creationId="{165427A7-8949-45D8-A014-C68FD62F849E}"/>
          </ac:spMkLst>
        </pc:spChg>
        <pc:spChg chg="add mod">
          <ac:chgData name="Mohammad" userId="32a4e4b3-0e49-435e-89d0-ab8ca9e5e2af" providerId="ADAL" clId="{8CD3BBB7-948E-45A0-A7F9-93DF4604D94E}" dt="2020-11-30T18:34:02.376" v="755" actId="20577"/>
          <ac:spMkLst>
            <pc:docMk/>
            <pc:sldMk cId="3736145850" sldId="257"/>
            <ac:spMk id="9" creationId="{78E04CB3-CA8A-45C6-AD08-2FFCF6BDCD17}"/>
          </ac:spMkLst>
        </pc:spChg>
        <pc:spChg chg="add mod">
          <ac:chgData name="Mohammad" userId="32a4e4b3-0e49-435e-89d0-ab8ca9e5e2af" providerId="ADAL" clId="{8CD3BBB7-948E-45A0-A7F9-93DF4604D94E}" dt="2020-11-25T12:30:57.921" v="214" actId="255"/>
          <ac:spMkLst>
            <pc:docMk/>
            <pc:sldMk cId="3736145850" sldId="257"/>
            <ac:spMk id="10" creationId="{78E148A3-356A-4249-82DE-CD758FB600FC}"/>
          </ac:spMkLst>
        </pc:spChg>
        <pc:spChg chg="add mod">
          <ac:chgData name="Mohammad" userId="32a4e4b3-0e49-435e-89d0-ab8ca9e5e2af" providerId="ADAL" clId="{8CD3BBB7-948E-45A0-A7F9-93DF4604D94E}" dt="2020-11-25T12:30:57.921" v="214" actId="255"/>
          <ac:spMkLst>
            <pc:docMk/>
            <pc:sldMk cId="3736145850" sldId="257"/>
            <ac:spMk id="11" creationId="{7DF88E02-519A-4D6D-AFCE-2A098E7F921A}"/>
          </ac:spMkLst>
        </pc:spChg>
        <pc:spChg chg="add mod">
          <ac:chgData name="Mohammad" userId="32a4e4b3-0e49-435e-89d0-ab8ca9e5e2af" providerId="ADAL" clId="{8CD3BBB7-948E-45A0-A7F9-93DF4604D94E}" dt="2020-11-25T12:30:57.921" v="214" actId="255"/>
          <ac:spMkLst>
            <pc:docMk/>
            <pc:sldMk cId="3736145850" sldId="257"/>
            <ac:spMk id="12" creationId="{3B5C18DE-C588-4709-B317-E6EB1EAF2A25}"/>
          </ac:spMkLst>
        </pc:spChg>
        <pc:spChg chg="add mod">
          <ac:chgData name="Mohammad" userId="32a4e4b3-0e49-435e-89d0-ab8ca9e5e2af" providerId="ADAL" clId="{8CD3BBB7-948E-45A0-A7F9-93DF4604D94E}" dt="2020-11-25T12:31:41.999" v="226" actId="1076"/>
          <ac:spMkLst>
            <pc:docMk/>
            <pc:sldMk cId="3736145850" sldId="257"/>
            <ac:spMk id="15" creationId="{1C3A359B-5723-4874-B5FE-D7A9DD66817D}"/>
          </ac:spMkLst>
        </pc:spChg>
        <pc:spChg chg="add mod">
          <ac:chgData name="Mohammad" userId="32a4e4b3-0e49-435e-89d0-ab8ca9e5e2af" providerId="ADAL" clId="{8CD3BBB7-948E-45A0-A7F9-93DF4604D94E}" dt="2020-11-25T12:31:44.947" v="227" actId="1076"/>
          <ac:spMkLst>
            <pc:docMk/>
            <pc:sldMk cId="3736145850" sldId="257"/>
            <ac:spMk id="16" creationId="{CEA7CF48-2946-43ED-9671-3D0BDBA87178}"/>
          </ac:spMkLst>
        </pc:spChg>
        <pc:spChg chg="add mod">
          <ac:chgData name="Mohammad" userId="32a4e4b3-0e49-435e-89d0-ab8ca9e5e2af" providerId="ADAL" clId="{8CD3BBB7-948E-45A0-A7F9-93DF4604D94E}" dt="2020-11-25T12:32:16.638" v="276" actId="20577"/>
          <ac:spMkLst>
            <pc:docMk/>
            <pc:sldMk cId="3736145850" sldId="257"/>
            <ac:spMk id="19" creationId="{1B201DAB-2DDA-46BD-A6D0-7A14A8F478EA}"/>
          </ac:spMkLst>
        </pc:spChg>
        <pc:spChg chg="add mod">
          <ac:chgData name="Mohammad" userId="32a4e4b3-0e49-435e-89d0-ab8ca9e5e2af" providerId="ADAL" clId="{8CD3BBB7-948E-45A0-A7F9-93DF4604D94E}" dt="2020-11-25T12:32:57.800" v="309" actId="20577"/>
          <ac:spMkLst>
            <pc:docMk/>
            <pc:sldMk cId="3736145850" sldId="257"/>
            <ac:spMk id="26" creationId="{470369C8-53C1-4A64-8C03-3D12CFEF4204}"/>
          </ac:spMkLst>
        </pc:spChg>
        <pc:cxnChg chg="add mod">
          <ac:chgData name="Mohammad" userId="32a4e4b3-0e49-435e-89d0-ab8ca9e5e2af" providerId="ADAL" clId="{8CD3BBB7-948E-45A0-A7F9-93DF4604D94E}" dt="2020-11-25T12:30:50.372" v="213" actId="14100"/>
          <ac:cxnSpMkLst>
            <pc:docMk/>
            <pc:sldMk cId="3736145850" sldId="257"/>
            <ac:cxnSpMk id="14" creationId="{990D7AFB-5499-4710-92C6-225BFA63B4B3}"/>
          </ac:cxnSpMkLst>
        </pc:cxnChg>
        <pc:cxnChg chg="add mod">
          <ac:chgData name="Mohammad" userId="32a4e4b3-0e49-435e-89d0-ab8ca9e5e2af" providerId="ADAL" clId="{8CD3BBB7-948E-45A0-A7F9-93DF4604D94E}" dt="2020-11-25T12:33:34.930" v="315" actId="208"/>
          <ac:cxnSpMkLst>
            <pc:docMk/>
            <pc:sldMk cId="3736145850" sldId="257"/>
            <ac:cxnSpMk id="18" creationId="{4881DEF3-CCDE-43B5-8E31-A3F394342397}"/>
          </ac:cxnSpMkLst>
        </pc:cxnChg>
        <pc:cxnChg chg="add mod">
          <ac:chgData name="Mohammad" userId="32a4e4b3-0e49-435e-89d0-ab8ca9e5e2af" providerId="ADAL" clId="{8CD3BBB7-948E-45A0-A7F9-93DF4604D94E}" dt="2020-11-25T12:33:34.930" v="315" actId="208"/>
          <ac:cxnSpMkLst>
            <pc:docMk/>
            <pc:sldMk cId="3736145850" sldId="257"/>
            <ac:cxnSpMk id="25" creationId="{4EDB40CD-C6B4-4227-A584-9F5D4DA6D28A}"/>
          </ac:cxnSpMkLst>
        </pc:cxnChg>
        <pc:cxnChg chg="add mod">
          <ac:chgData name="Mohammad" userId="32a4e4b3-0e49-435e-89d0-ab8ca9e5e2af" providerId="ADAL" clId="{8CD3BBB7-948E-45A0-A7F9-93DF4604D94E}" dt="2020-11-25T12:33:23.951" v="314" actId="14100"/>
          <ac:cxnSpMkLst>
            <pc:docMk/>
            <pc:sldMk cId="3736145850" sldId="257"/>
            <ac:cxnSpMk id="27" creationId="{A9002150-A942-4542-964D-58C5ACDC8A1B}"/>
          </ac:cxnSpMkLst>
        </pc:cxnChg>
      </pc:sldChg>
      <pc:sldChg chg="addSp delSp modSp new mod">
        <pc:chgData name="Mohammad" userId="32a4e4b3-0e49-435e-89d0-ab8ca9e5e2af" providerId="ADAL" clId="{8CD3BBB7-948E-45A0-A7F9-93DF4604D94E}" dt="2020-11-30T19:12:57.907" v="1900" actId="14100"/>
        <pc:sldMkLst>
          <pc:docMk/>
          <pc:sldMk cId="2195426456" sldId="258"/>
        </pc:sldMkLst>
        <pc:spChg chg="del">
          <ac:chgData name="Mohammad" userId="32a4e4b3-0e49-435e-89d0-ab8ca9e5e2af" providerId="ADAL" clId="{8CD3BBB7-948E-45A0-A7F9-93DF4604D94E}" dt="2020-11-26T14:10:55.280" v="317" actId="478"/>
          <ac:spMkLst>
            <pc:docMk/>
            <pc:sldMk cId="2195426456" sldId="258"/>
            <ac:spMk id="2" creationId="{3B7D3A8A-9E7F-4515-8C15-1256E5AE8D7C}"/>
          </ac:spMkLst>
        </pc:spChg>
        <pc:spChg chg="del">
          <ac:chgData name="Mohammad" userId="32a4e4b3-0e49-435e-89d0-ab8ca9e5e2af" providerId="ADAL" clId="{8CD3BBB7-948E-45A0-A7F9-93DF4604D94E}" dt="2020-11-26T14:10:55.814" v="318" actId="478"/>
          <ac:spMkLst>
            <pc:docMk/>
            <pc:sldMk cId="2195426456" sldId="258"/>
            <ac:spMk id="3" creationId="{47D2786C-6395-4841-9581-E1F5A5FA76A9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5" creationId="{2FEED1C9-281E-4715-8CF0-A42485E98579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6" creationId="{9BCC2859-9CD1-43CD-9A42-BBAFA4A5C04B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10" creationId="{7A438F55-F071-412C-B843-B9EE9A2FA36A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13" creationId="{E1128DA6-9256-4B47-8A0A-27BA56DB36B0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26" creationId="{8E94F8B8-6208-4263-90DD-422254ED4295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27" creationId="{8D255B4D-C5A4-4C96-B748-C05BAA732013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28" creationId="{CC3CC4F4-EBBE-4FBB-BCAF-CABC0C3F54A5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29" creationId="{2878A616-FD07-4CEA-B4F8-8DB7BA21D7A2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30" creationId="{CF93155A-47EE-492F-8289-8AFF4622B78B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31" creationId="{D7CBC675-B9E6-4DB6-91B0-6C14091EA533}"/>
          </ac:spMkLst>
        </pc:spChg>
        <pc:spChg chg="mod">
          <ac:chgData name="Mohammad" userId="32a4e4b3-0e49-435e-89d0-ab8ca9e5e2af" providerId="ADAL" clId="{8CD3BBB7-948E-45A0-A7F9-93DF4604D94E}" dt="2020-11-30T18:37:17.399" v="835" actId="1076"/>
          <ac:spMkLst>
            <pc:docMk/>
            <pc:sldMk cId="2195426456" sldId="258"/>
            <ac:spMk id="32" creationId="{C70F62A0-2389-428E-A415-C348FC6645FF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34" creationId="{F35C602C-D78A-406F-B77C-05DF3506780F}"/>
          </ac:spMkLst>
        </pc:spChg>
        <pc:spChg chg="mod">
          <ac:chgData name="Mohammad" userId="32a4e4b3-0e49-435e-89d0-ab8ca9e5e2af" providerId="ADAL" clId="{8CD3BBB7-948E-45A0-A7F9-93DF4604D94E}" dt="2020-11-30T18:53:36.761" v="1346" actId="20577"/>
          <ac:spMkLst>
            <pc:docMk/>
            <pc:sldMk cId="2195426456" sldId="258"/>
            <ac:spMk id="35" creationId="{732E1829-1420-4B86-852D-927DBA7FEA7F}"/>
          </ac:spMkLst>
        </pc:spChg>
        <pc:spChg chg="mod">
          <ac:chgData name="Mohammad" userId="32a4e4b3-0e49-435e-89d0-ab8ca9e5e2af" providerId="ADAL" clId="{8CD3BBB7-948E-45A0-A7F9-93DF4604D94E}" dt="2020-11-30T19:10:47.469" v="1886" actId="207"/>
          <ac:spMkLst>
            <pc:docMk/>
            <pc:sldMk cId="2195426456" sldId="258"/>
            <ac:spMk id="39" creationId="{DEC0E1F0-C954-4BFC-A9EB-C019AA696305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42" creationId="{1431A8A0-0C1F-4313-B24C-6D2A55905B59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55" creationId="{E555433F-5A88-4D71-8473-45FBB4179534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56" creationId="{F838A01D-F5B7-47C4-BE98-559ED7E43FF0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57" creationId="{FB7AC023-AEA6-4EB0-8F47-3B31C2F6E493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58" creationId="{2B992D9A-F0BE-4002-84CE-619DF00FEA5E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59" creationId="{BD5BA36F-BCD8-4A3E-9461-D9255B15820F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60" creationId="{C9EB79C1-7B33-4B60-8162-F86528D3DE9C}"/>
          </ac:spMkLst>
        </pc:spChg>
        <pc:spChg chg="mod">
          <ac:chgData name="Mohammad" userId="32a4e4b3-0e49-435e-89d0-ab8ca9e5e2af" providerId="ADAL" clId="{8CD3BBB7-948E-45A0-A7F9-93DF4604D94E}" dt="2020-11-30T18:37:24.380" v="837" actId="1076"/>
          <ac:spMkLst>
            <pc:docMk/>
            <pc:sldMk cId="2195426456" sldId="258"/>
            <ac:spMk id="61" creationId="{F57F7779-8B6D-48D8-8D93-F2A2686309C2}"/>
          </ac:spMkLst>
        </pc:spChg>
        <pc:spChg chg="add del">
          <ac:chgData name="Mohammad" userId="32a4e4b3-0e49-435e-89d0-ab8ca9e5e2af" providerId="ADAL" clId="{8CD3BBB7-948E-45A0-A7F9-93DF4604D94E}" dt="2020-11-26T14:11:58.521" v="328" actId="478"/>
          <ac:spMkLst>
            <pc:docMk/>
            <pc:sldMk cId="2195426456" sldId="258"/>
            <ac:spMk id="62" creationId="{D8D124E2-5C84-4A17-9DB1-056E8003CF62}"/>
          </ac:spMkLst>
        </pc:spChg>
        <pc:spChg chg="add del mod">
          <ac:chgData name="Mohammad" userId="32a4e4b3-0e49-435e-89d0-ab8ca9e5e2af" providerId="ADAL" clId="{8CD3BBB7-948E-45A0-A7F9-93DF4604D94E}" dt="2020-11-30T18:38:48.764" v="860" actId="1076"/>
          <ac:spMkLst>
            <pc:docMk/>
            <pc:sldMk cId="2195426456" sldId="258"/>
            <ac:spMk id="63" creationId="{D8E69C0F-FD6F-4E77-BC4D-3E007FB41EA4}"/>
          </ac:spMkLst>
        </pc:spChg>
        <pc:spChg chg="add del">
          <ac:chgData name="Mohammad" userId="32a4e4b3-0e49-435e-89d0-ab8ca9e5e2af" providerId="ADAL" clId="{8CD3BBB7-948E-45A0-A7F9-93DF4604D94E}" dt="2020-11-26T14:17:39.583" v="334" actId="22"/>
          <ac:spMkLst>
            <pc:docMk/>
            <pc:sldMk cId="2195426456" sldId="258"/>
            <ac:spMk id="65" creationId="{DEB6D9BF-BEF5-4EF5-B352-3C07A883805F}"/>
          </ac:spMkLst>
        </pc:spChg>
        <pc:spChg chg="add del">
          <ac:chgData name="Mohammad" userId="32a4e4b3-0e49-435e-89d0-ab8ca9e5e2af" providerId="ADAL" clId="{8CD3BBB7-948E-45A0-A7F9-93DF4604D94E}" dt="2020-11-26T14:18:03.732" v="338" actId="478"/>
          <ac:spMkLst>
            <pc:docMk/>
            <pc:sldMk cId="2195426456" sldId="258"/>
            <ac:spMk id="67" creationId="{C4915AA8-CD82-43BC-B4A6-C39D7F6AFE54}"/>
          </ac:spMkLst>
        </pc:spChg>
        <pc:spChg chg="add mod">
          <ac:chgData name="Mohammad" userId="32a4e4b3-0e49-435e-89d0-ab8ca9e5e2af" providerId="ADAL" clId="{8CD3BBB7-948E-45A0-A7F9-93DF4604D94E}" dt="2020-11-30T18:37:55.409" v="845" actId="1076"/>
          <ac:spMkLst>
            <pc:docMk/>
            <pc:sldMk cId="2195426456" sldId="258"/>
            <ac:spMk id="68" creationId="{82385E65-FB42-4ABA-A0CC-A60EE200E0A3}"/>
          </ac:spMkLst>
        </pc:spChg>
        <pc:spChg chg="add mod">
          <ac:chgData name="Mohammad" userId="32a4e4b3-0e49-435e-89d0-ab8ca9e5e2af" providerId="ADAL" clId="{8CD3BBB7-948E-45A0-A7F9-93DF4604D94E}" dt="2020-11-30T18:39:40.930" v="865" actId="1076"/>
          <ac:spMkLst>
            <pc:docMk/>
            <pc:sldMk cId="2195426456" sldId="258"/>
            <ac:spMk id="71" creationId="{087F9A46-F38D-4126-9E8E-AA35057B6FF5}"/>
          </ac:spMkLst>
        </pc:spChg>
        <pc:spChg chg="add mod">
          <ac:chgData name="Mohammad" userId="32a4e4b3-0e49-435e-89d0-ab8ca9e5e2af" providerId="ADAL" clId="{8CD3BBB7-948E-45A0-A7F9-93DF4604D94E}" dt="2020-11-30T18:39:27.861" v="864" actId="1076"/>
          <ac:spMkLst>
            <pc:docMk/>
            <pc:sldMk cId="2195426456" sldId="258"/>
            <ac:spMk id="72" creationId="{7392E8D8-69BE-4BEA-B9B9-AF2968D2F710}"/>
          </ac:spMkLst>
        </pc:spChg>
        <pc:spChg chg="add mod">
          <ac:chgData name="Mohammad" userId="32a4e4b3-0e49-435e-89d0-ab8ca9e5e2af" providerId="ADAL" clId="{8CD3BBB7-948E-45A0-A7F9-93DF4604D94E}" dt="2020-11-30T18:46:57.611" v="1086" actId="1076"/>
          <ac:spMkLst>
            <pc:docMk/>
            <pc:sldMk cId="2195426456" sldId="258"/>
            <ac:spMk id="73" creationId="{0E0C8BA3-C184-443C-9B37-3DE05B62207E}"/>
          </ac:spMkLst>
        </pc:spChg>
        <pc:spChg chg="add mod">
          <ac:chgData name="Mohammad" userId="32a4e4b3-0e49-435e-89d0-ab8ca9e5e2af" providerId="ADAL" clId="{8CD3BBB7-948E-45A0-A7F9-93DF4604D94E}" dt="2020-11-30T18:39:51.882" v="866" actId="1076"/>
          <ac:spMkLst>
            <pc:docMk/>
            <pc:sldMk cId="2195426456" sldId="258"/>
            <ac:spMk id="74" creationId="{FF880F6B-8870-4AAB-967D-72F9D4B86927}"/>
          </ac:spMkLst>
        </pc:spChg>
        <pc:spChg chg="add mod">
          <ac:chgData name="Mohammad" userId="32a4e4b3-0e49-435e-89d0-ab8ca9e5e2af" providerId="ADAL" clId="{8CD3BBB7-948E-45A0-A7F9-93DF4604D94E}" dt="2020-11-30T18:39:16.367" v="863" actId="1076"/>
          <ac:spMkLst>
            <pc:docMk/>
            <pc:sldMk cId="2195426456" sldId="258"/>
            <ac:spMk id="75" creationId="{90F07AA8-1C58-4D0E-A91B-D6F2F9998717}"/>
          </ac:spMkLst>
        </pc:spChg>
        <pc:spChg chg="add mod">
          <ac:chgData name="Mohammad" userId="32a4e4b3-0e49-435e-89d0-ab8ca9e5e2af" providerId="ADAL" clId="{8CD3BBB7-948E-45A0-A7F9-93DF4604D94E}" dt="2020-11-30T18:38:02.806" v="846" actId="1076"/>
          <ac:spMkLst>
            <pc:docMk/>
            <pc:sldMk cId="2195426456" sldId="258"/>
            <ac:spMk id="79" creationId="{D0EC3E1B-4298-48D9-B35A-B024151D64F5}"/>
          </ac:spMkLst>
        </pc:spChg>
        <pc:spChg chg="add mod">
          <ac:chgData name="Mohammad" userId="32a4e4b3-0e49-435e-89d0-ab8ca9e5e2af" providerId="ADAL" clId="{8CD3BBB7-948E-45A0-A7F9-93DF4604D94E}" dt="2020-11-30T18:59:49.519" v="1509" actId="1076"/>
          <ac:spMkLst>
            <pc:docMk/>
            <pc:sldMk cId="2195426456" sldId="258"/>
            <ac:spMk id="80" creationId="{1E45E89A-CA11-48EA-B12B-2B17C722E5A4}"/>
          </ac:spMkLst>
        </pc:spChg>
        <pc:spChg chg="add mod">
          <ac:chgData name="Mohammad" userId="32a4e4b3-0e49-435e-89d0-ab8ca9e5e2af" providerId="ADAL" clId="{8CD3BBB7-948E-45A0-A7F9-93DF4604D94E}" dt="2020-11-30T18:59:28.077" v="1499" actId="403"/>
          <ac:spMkLst>
            <pc:docMk/>
            <pc:sldMk cId="2195426456" sldId="258"/>
            <ac:spMk id="81" creationId="{C5FC96B6-2535-4DB2-8F96-F6E7C261DC13}"/>
          </ac:spMkLst>
        </pc:spChg>
        <pc:spChg chg="add del mod">
          <ac:chgData name="Mohammad" userId="32a4e4b3-0e49-435e-89d0-ab8ca9e5e2af" providerId="ADAL" clId="{8CD3BBB7-948E-45A0-A7F9-93DF4604D94E}" dt="2020-11-30T18:40:38.512" v="877" actId="478"/>
          <ac:spMkLst>
            <pc:docMk/>
            <pc:sldMk cId="2195426456" sldId="258"/>
            <ac:spMk id="86" creationId="{450972D6-1E74-4DB6-8255-C1A62233642D}"/>
          </ac:spMkLst>
        </pc:spChg>
        <pc:spChg chg="add del mod">
          <ac:chgData name="Mohammad" userId="32a4e4b3-0e49-435e-89d0-ab8ca9e5e2af" providerId="ADAL" clId="{8CD3BBB7-948E-45A0-A7F9-93DF4604D94E}" dt="2020-11-30T18:42:03.683" v="937" actId="478"/>
          <ac:spMkLst>
            <pc:docMk/>
            <pc:sldMk cId="2195426456" sldId="258"/>
            <ac:spMk id="87" creationId="{B3A2FE17-EA40-4BAF-840C-B514925347B4}"/>
          </ac:spMkLst>
        </pc:spChg>
        <pc:spChg chg="add del mod">
          <ac:chgData name="Mohammad" userId="32a4e4b3-0e49-435e-89d0-ab8ca9e5e2af" providerId="ADAL" clId="{8CD3BBB7-948E-45A0-A7F9-93DF4604D94E}" dt="2020-11-30T18:53:42.100" v="1347" actId="478"/>
          <ac:spMkLst>
            <pc:docMk/>
            <pc:sldMk cId="2195426456" sldId="258"/>
            <ac:spMk id="88" creationId="{6F834559-6305-43BD-BC8F-99DEC8B85274}"/>
          </ac:spMkLst>
        </pc:spChg>
        <pc:spChg chg="add del mod">
          <ac:chgData name="Mohammad" userId="32a4e4b3-0e49-435e-89d0-ab8ca9e5e2af" providerId="ADAL" clId="{8CD3BBB7-948E-45A0-A7F9-93DF4604D94E}" dt="2020-11-30T18:54:30.938" v="1400" actId="478"/>
          <ac:spMkLst>
            <pc:docMk/>
            <pc:sldMk cId="2195426456" sldId="258"/>
            <ac:spMk id="95" creationId="{7771C26E-A0BB-456A-8C45-2C6398CE31E0}"/>
          </ac:spMkLst>
        </pc:spChg>
        <pc:spChg chg="add mod">
          <ac:chgData name="Mohammad" userId="32a4e4b3-0e49-435e-89d0-ab8ca9e5e2af" providerId="ADAL" clId="{8CD3BBB7-948E-45A0-A7F9-93DF4604D94E}" dt="2020-11-30T19:10:19.140" v="1882" actId="14100"/>
          <ac:spMkLst>
            <pc:docMk/>
            <pc:sldMk cId="2195426456" sldId="258"/>
            <ac:spMk id="107" creationId="{16DC2DEF-EB9B-4BD9-B27C-B70A823BF168}"/>
          </ac:spMkLst>
        </pc:spChg>
        <pc:spChg chg="add mod">
          <ac:chgData name="Mohammad" userId="32a4e4b3-0e49-435e-89d0-ab8ca9e5e2af" providerId="ADAL" clId="{8CD3BBB7-948E-45A0-A7F9-93DF4604D94E}" dt="2020-11-30T19:10:36.495" v="1884" actId="2085"/>
          <ac:spMkLst>
            <pc:docMk/>
            <pc:sldMk cId="2195426456" sldId="258"/>
            <ac:spMk id="108" creationId="{B27B5473-F127-45D8-8237-5D7FAAB277BA}"/>
          </ac:spMkLst>
        </pc:spChg>
        <pc:spChg chg="add mod">
          <ac:chgData name="Mohammad" userId="32a4e4b3-0e49-435e-89d0-ab8ca9e5e2af" providerId="ADAL" clId="{8CD3BBB7-948E-45A0-A7F9-93DF4604D94E}" dt="2020-11-30T19:12:50.722" v="1898" actId="14100"/>
          <ac:spMkLst>
            <pc:docMk/>
            <pc:sldMk cId="2195426456" sldId="258"/>
            <ac:spMk id="109" creationId="{745D4EB4-0EE6-4D15-A198-5128F210A198}"/>
          </ac:spMkLst>
        </pc:spChg>
        <pc:spChg chg="add mod">
          <ac:chgData name="Mohammad" userId="32a4e4b3-0e49-435e-89d0-ab8ca9e5e2af" providerId="ADAL" clId="{8CD3BBB7-948E-45A0-A7F9-93DF4604D94E}" dt="2020-11-30T19:12:11.424" v="1891" actId="207"/>
          <ac:spMkLst>
            <pc:docMk/>
            <pc:sldMk cId="2195426456" sldId="258"/>
            <ac:spMk id="110" creationId="{2B99D38E-F9CD-4D45-A878-A36401E89BFB}"/>
          </ac:spMkLst>
        </pc:spChg>
        <pc:spChg chg="add mod">
          <ac:chgData name="Mohammad" userId="32a4e4b3-0e49-435e-89d0-ab8ca9e5e2af" providerId="ADAL" clId="{8CD3BBB7-948E-45A0-A7F9-93DF4604D94E}" dt="2020-11-30T19:12:54.939" v="1899" actId="14100"/>
          <ac:spMkLst>
            <pc:docMk/>
            <pc:sldMk cId="2195426456" sldId="258"/>
            <ac:spMk id="111" creationId="{874BE789-DF18-41E1-8891-9050F7BCE384}"/>
          </ac:spMkLst>
        </pc:spChg>
        <pc:spChg chg="add del mod">
          <ac:chgData name="Mohammad" userId="32a4e4b3-0e49-435e-89d0-ab8ca9e5e2af" providerId="ADAL" clId="{8CD3BBB7-948E-45A0-A7F9-93DF4604D94E}" dt="2020-11-30T19:05:26.952" v="1763"/>
          <ac:spMkLst>
            <pc:docMk/>
            <pc:sldMk cId="2195426456" sldId="258"/>
            <ac:spMk id="112" creationId="{A3B7A798-DCCA-4402-9F25-23CBC6CBA96E}"/>
          </ac:spMkLst>
        </pc:spChg>
        <pc:spChg chg="add mod">
          <ac:chgData name="Mohammad" userId="32a4e4b3-0e49-435e-89d0-ab8ca9e5e2af" providerId="ADAL" clId="{8CD3BBB7-948E-45A0-A7F9-93DF4604D94E}" dt="2020-11-30T19:11:10.461" v="1888" actId="2085"/>
          <ac:spMkLst>
            <pc:docMk/>
            <pc:sldMk cId="2195426456" sldId="258"/>
            <ac:spMk id="113" creationId="{A0C6280E-108E-4E1A-B7C6-623D83B4058C}"/>
          </ac:spMkLst>
        </pc:spChg>
        <pc:spChg chg="add mod">
          <ac:chgData name="Mohammad" userId="32a4e4b3-0e49-435e-89d0-ab8ca9e5e2af" providerId="ADAL" clId="{8CD3BBB7-948E-45A0-A7F9-93DF4604D94E}" dt="2020-11-30T19:12:57.907" v="1900" actId="14100"/>
          <ac:spMkLst>
            <pc:docMk/>
            <pc:sldMk cId="2195426456" sldId="258"/>
            <ac:spMk id="114" creationId="{A22C611F-A37E-4CB0-853B-F9F8D46C7E56}"/>
          </ac:spMkLst>
        </pc:spChg>
        <pc:spChg chg="add mod">
          <ac:chgData name="Mohammad" userId="32a4e4b3-0e49-435e-89d0-ab8ca9e5e2af" providerId="ADAL" clId="{8CD3BBB7-948E-45A0-A7F9-93DF4604D94E}" dt="2020-11-30T19:11:06.530" v="1887" actId="2085"/>
          <ac:spMkLst>
            <pc:docMk/>
            <pc:sldMk cId="2195426456" sldId="258"/>
            <ac:spMk id="115" creationId="{59B805B3-F42B-45E3-9BE3-7A61C00DD3E5}"/>
          </ac:spMkLst>
        </pc:spChg>
        <pc:spChg chg="add mod">
          <ac:chgData name="Mohammad" userId="32a4e4b3-0e49-435e-89d0-ab8ca9e5e2af" providerId="ADAL" clId="{8CD3BBB7-948E-45A0-A7F9-93DF4604D94E}" dt="2020-11-30T19:09:22.668" v="1877" actId="20577"/>
          <ac:spMkLst>
            <pc:docMk/>
            <pc:sldMk cId="2195426456" sldId="258"/>
            <ac:spMk id="116" creationId="{2C8D40F9-FD45-4D64-A2F0-ADFBAA193B41}"/>
          </ac:spMkLst>
        </pc:spChg>
        <pc:spChg chg="add del mod">
          <ac:chgData name="Mohammad" userId="32a4e4b3-0e49-435e-89d0-ab8ca9e5e2af" providerId="ADAL" clId="{8CD3BBB7-948E-45A0-A7F9-93DF4604D94E}" dt="2020-11-30T19:10:03.503" v="1879" actId="478"/>
          <ac:spMkLst>
            <pc:docMk/>
            <pc:sldMk cId="2195426456" sldId="258"/>
            <ac:spMk id="117" creationId="{B238983C-375C-411D-B8DE-34B3240786D1}"/>
          </ac:spMkLst>
        </pc:spChg>
        <pc:spChg chg="add del mod">
          <ac:chgData name="Mohammad" userId="32a4e4b3-0e49-435e-89d0-ab8ca9e5e2af" providerId="ADAL" clId="{8CD3BBB7-948E-45A0-A7F9-93DF4604D94E}" dt="2020-11-30T19:10:10.816" v="1881" actId="478"/>
          <ac:spMkLst>
            <pc:docMk/>
            <pc:sldMk cId="2195426456" sldId="258"/>
            <ac:spMk id="118" creationId="{61B85BF6-27E4-4578-8965-F67727A65357}"/>
          </ac:spMkLst>
        </pc:spChg>
        <pc:spChg chg="add mod">
          <ac:chgData name="Mohammad" userId="32a4e4b3-0e49-435e-89d0-ab8ca9e5e2af" providerId="ADAL" clId="{8CD3BBB7-948E-45A0-A7F9-93DF4604D94E}" dt="2020-11-30T19:12:40.419" v="1897" actId="1076"/>
          <ac:spMkLst>
            <pc:docMk/>
            <pc:sldMk cId="2195426456" sldId="258"/>
            <ac:spMk id="119" creationId="{EDA6515B-B5F3-4621-852F-0B66D854A201}"/>
          </ac:spMkLst>
        </pc:spChg>
        <pc:spChg chg="add mod">
          <ac:chgData name="Mohammad" userId="32a4e4b3-0e49-435e-89d0-ab8ca9e5e2af" providerId="ADAL" clId="{8CD3BBB7-948E-45A0-A7F9-93DF4604D94E}" dt="2020-11-30T19:12:36.295" v="1896" actId="1076"/>
          <ac:spMkLst>
            <pc:docMk/>
            <pc:sldMk cId="2195426456" sldId="258"/>
            <ac:spMk id="120" creationId="{1A38CCA2-BFBA-46FB-BB72-DBD74A393667}"/>
          </ac:spMkLst>
        </pc:spChg>
        <pc:spChg chg="add mod">
          <ac:chgData name="Mohammad" userId="32a4e4b3-0e49-435e-89d0-ab8ca9e5e2af" providerId="ADAL" clId="{8CD3BBB7-948E-45A0-A7F9-93DF4604D94E}" dt="2020-11-30T19:12:27.603" v="1895" actId="1076"/>
          <ac:spMkLst>
            <pc:docMk/>
            <pc:sldMk cId="2195426456" sldId="258"/>
            <ac:spMk id="121" creationId="{9EB42114-A7EF-497B-8A1A-EFEC6380879C}"/>
          </ac:spMkLst>
        </pc:spChg>
        <pc:grpChg chg="add del mod">
          <ac:chgData name="Mohammad" userId="32a4e4b3-0e49-435e-89d0-ab8ca9e5e2af" providerId="ADAL" clId="{8CD3BBB7-948E-45A0-A7F9-93DF4604D94E}" dt="2020-11-30T18:37:18.264" v="836" actId="478"/>
          <ac:grpSpMkLst>
            <pc:docMk/>
            <pc:sldMk cId="2195426456" sldId="258"/>
            <ac:grpSpMk id="4" creationId="{9AD9D71B-90EB-4BC2-9717-A2C63FB9F46B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7" creationId="{682FE723-1B50-4A0A-AEE9-4B7090850E85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8" creationId="{4A82F52C-2789-47E5-AF08-516DB0C069F1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9" creationId="{3844EDD6-E342-4275-9051-52499A0774FD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11" creationId="{FF675321-141D-4928-866A-2DF7474DEFDD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12" creationId="{AEFC58A4-0BF6-40BC-90BA-EC4D65D7B3EA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14" creationId="{B4B2D803-CBB4-4D54-B473-B85C0409B6BB}"/>
          </ac:grpSpMkLst>
        </pc:grpChg>
        <pc:grpChg chg="mod">
          <ac:chgData name="Mohammad" userId="32a4e4b3-0e49-435e-89d0-ab8ca9e5e2af" providerId="ADAL" clId="{8CD3BBB7-948E-45A0-A7F9-93DF4604D94E}" dt="2020-11-30T18:37:17.399" v="835" actId="1076"/>
          <ac:grpSpMkLst>
            <pc:docMk/>
            <pc:sldMk cId="2195426456" sldId="258"/>
            <ac:grpSpMk id="18" creationId="{70B11958-8E91-4293-A74E-BD479E8A0CA0}"/>
          </ac:grpSpMkLst>
        </pc:grpChg>
        <pc:grpChg chg="add 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33" creationId="{67DCBAFD-9A94-47CD-9E2F-F0A3ADF3E60B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36" creationId="{C7012218-D8AD-4979-B01F-095FAD4D8475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37" creationId="{518C404C-6B6B-4ACB-BF84-79097691BE1E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38" creationId="{0387789D-BA44-4171-B0FE-393FF451FB5F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40" creationId="{85119689-A109-497F-99C9-6D991DE1B8EA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41" creationId="{32E10361-4DA9-4422-80E2-F7B78286FD9D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43" creationId="{D940FA44-428A-4B2A-A671-0D9D7F2E0940}"/>
          </ac:grpSpMkLst>
        </pc:grpChg>
        <pc:grpChg chg="mod">
          <ac:chgData name="Mohammad" userId="32a4e4b3-0e49-435e-89d0-ab8ca9e5e2af" providerId="ADAL" clId="{8CD3BBB7-948E-45A0-A7F9-93DF4604D94E}" dt="2020-11-30T18:37:24.380" v="837" actId="1076"/>
          <ac:grpSpMkLst>
            <pc:docMk/>
            <pc:sldMk cId="2195426456" sldId="258"/>
            <ac:grpSpMk id="47" creationId="{C8A176D2-DDBC-432E-86CC-50C781FCC1BF}"/>
          </ac:grpSpMkLst>
        </pc:grpChg>
        <pc:picChg chg="add del mod">
          <ac:chgData name="Mohammad" userId="32a4e4b3-0e49-435e-89d0-ab8ca9e5e2af" providerId="ADAL" clId="{8CD3BBB7-948E-45A0-A7F9-93DF4604D94E}" dt="2020-11-30T17:45:26.546" v="577" actId="478"/>
          <ac:picMkLst>
            <pc:docMk/>
            <pc:sldMk cId="2195426456" sldId="258"/>
            <ac:picMk id="3" creationId="{EA0681C2-EAFB-4195-A067-1DD23E771EA8}"/>
          </ac:picMkLst>
        </pc:picChg>
        <pc:picChg chg="mod">
          <ac:chgData name="Mohammad" userId="32a4e4b3-0e49-435e-89d0-ab8ca9e5e2af" providerId="ADAL" clId="{8CD3BBB7-948E-45A0-A7F9-93DF4604D94E}" dt="2020-11-30T18:37:17.399" v="835" actId="1076"/>
          <ac:picMkLst>
            <pc:docMk/>
            <pc:sldMk cId="2195426456" sldId="258"/>
            <ac:picMk id="15" creationId="{8A4D16F5-C705-4A06-BE46-B84B145436BA}"/>
          </ac:picMkLst>
        </pc:picChg>
        <pc:picChg chg="mod">
          <ac:chgData name="Mohammad" userId="32a4e4b3-0e49-435e-89d0-ab8ca9e5e2af" providerId="ADAL" clId="{8CD3BBB7-948E-45A0-A7F9-93DF4604D94E}" dt="2020-11-30T18:37:17.399" v="835" actId="1076"/>
          <ac:picMkLst>
            <pc:docMk/>
            <pc:sldMk cId="2195426456" sldId="258"/>
            <ac:picMk id="16" creationId="{A60B2F28-4E8E-4395-B3C9-A0D88A10C975}"/>
          </ac:picMkLst>
        </pc:picChg>
        <pc:picChg chg="mod">
          <ac:chgData name="Mohammad" userId="32a4e4b3-0e49-435e-89d0-ab8ca9e5e2af" providerId="ADAL" clId="{8CD3BBB7-948E-45A0-A7F9-93DF4604D94E}" dt="2020-11-30T18:37:17.399" v="835" actId="1076"/>
          <ac:picMkLst>
            <pc:docMk/>
            <pc:sldMk cId="2195426456" sldId="258"/>
            <ac:picMk id="17" creationId="{485E8D56-AB66-4246-869C-E8FBA75C64C4}"/>
          </ac:picMkLst>
        </pc:picChg>
        <pc:picChg chg="mod">
          <ac:chgData name="Mohammad" userId="32a4e4b3-0e49-435e-89d0-ab8ca9e5e2af" providerId="ADAL" clId="{8CD3BBB7-948E-45A0-A7F9-93DF4604D94E}" dt="2020-11-30T18:37:17.399" v="835" actId="1076"/>
          <ac:picMkLst>
            <pc:docMk/>
            <pc:sldMk cId="2195426456" sldId="258"/>
            <ac:picMk id="21" creationId="{53549A6A-8D63-40C1-A0EA-AA23D69655B9}"/>
          </ac:picMkLst>
        </pc:picChg>
        <pc:picChg chg="mod">
          <ac:chgData name="Mohammad" userId="32a4e4b3-0e49-435e-89d0-ab8ca9e5e2af" providerId="ADAL" clId="{8CD3BBB7-948E-45A0-A7F9-93DF4604D94E}" dt="2020-11-30T18:37:17.399" v="835" actId="1076"/>
          <ac:picMkLst>
            <pc:docMk/>
            <pc:sldMk cId="2195426456" sldId="258"/>
            <ac:picMk id="22" creationId="{55942DBB-DE6D-44BA-B63B-772BAC599537}"/>
          </ac:picMkLst>
        </pc:picChg>
        <pc:picChg chg="mod">
          <ac:chgData name="Mohammad" userId="32a4e4b3-0e49-435e-89d0-ab8ca9e5e2af" providerId="ADAL" clId="{8CD3BBB7-948E-45A0-A7F9-93DF4604D94E}" dt="2020-11-30T18:37:17.399" v="835" actId="1076"/>
          <ac:picMkLst>
            <pc:docMk/>
            <pc:sldMk cId="2195426456" sldId="258"/>
            <ac:picMk id="23" creationId="{0A5E2B27-B25E-49C5-9F98-285BE058091C}"/>
          </ac:picMkLst>
        </pc:picChg>
        <pc:picChg chg="mod">
          <ac:chgData name="Mohammad" userId="32a4e4b3-0e49-435e-89d0-ab8ca9e5e2af" providerId="ADAL" clId="{8CD3BBB7-948E-45A0-A7F9-93DF4604D94E}" dt="2020-11-30T18:37:24.380" v="837" actId="1076"/>
          <ac:picMkLst>
            <pc:docMk/>
            <pc:sldMk cId="2195426456" sldId="258"/>
            <ac:picMk id="44" creationId="{EA3A81F8-3E62-46FC-95FF-ED133072BFAC}"/>
          </ac:picMkLst>
        </pc:picChg>
        <pc:picChg chg="mod">
          <ac:chgData name="Mohammad" userId="32a4e4b3-0e49-435e-89d0-ab8ca9e5e2af" providerId="ADAL" clId="{8CD3BBB7-948E-45A0-A7F9-93DF4604D94E}" dt="2020-11-30T18:37:24.380" v="837" actId="1076"/>
          <ac:picMkLst>
            <pc:docMk/>
            <pc:sldMk cId="2195426456" sldId="258"/>
            <ac:picMk id="45" creationId="{5987D4AB-4611-438D-BC7C-D006D82C382A}"/>
          </ac:picMkLst>
        </pc:picChg>
        <pc:picChg chg="mod">
          <ac:chgData name="Mohammad" userId="32a4e4b3-0e49-435e-89d0-ab8ca9e5e2af" providerId="ADAL" clId="{8CD3BBB7-948E-45A0-A7F9-93DF4604D94E}" dt="2020-11-30T18:37:24.380" v="837" actId="1076"/>
          <ac:picMkLst>
            <pc:docMk/>
            <pc:sldMk cId="2195426456" sldId="258"/>
            <ac:picMk id="46" creationId="{3D0DFE45-6D24-49FF-B841-D8EFF9BFB33A}"/>
          </ac:picMkLst>
        </pc:picChg>
        <pc:picChg chg="mod">
          <ac:chgData name="Mohammad" userId="32a4e4b3-0e49-435e-89d0-ab8ca9e5e2af" providerId="ADAL" clId="{8CD3BBB7-948E-45A0-A7F9-93DF4604D94E}" dt="2020-11-30T18:37:24.380" v="837" actId="1076"/>
          <ac:picMkLst>
            <pc:docMk/>
            <pc:sldMk cId="2195426456" sldId="258"/>
            <ac:picMk id="50" creationId="{AF3DEF4E-41DC-464F-8CF0-F495B556DC45}"/>
          </ac:picMkLst>
        </pc:picChg>
        <pc:picChg chg="mod">
          <ac:chgData name="Mohammad" userId="32a4e4b3-0e49-435e-89d0-ab8ca9e5e2af" providerId="ADAL" clId="{8CD3BBB7-948E-45A0-A7F9-93DF4604D94E}" dt="2020-11-30T18:37:24.380" v="837" actId="1076"/>
          <ac:picMkLst>
            <pc:docMk/>
            <pc:sldMk cId="2195426456" sldId="258"/>
            <ac:picMk id="51" creationId="{23B8BF10-B0D9-4714-966E-7B62529E566D}"/>
          </ac:picMkLst>
        </pc:picChg>
        <pc:picChg chg="mod">
          <ac:chgData name="Mohammad" userId="32a4e4b3-0e49-435e-89d0-ab8ca9e5e2af" providerId="ADAL" clId="{8CD3BBB7-948E-45A0-A7F9-93DF4604D94E}" dt="2020-11-30T18:37:24.380" v="837" actId="1076"/>
          <ac:picMkLst>
            <pc:docMk/>
            <pc:sldMk cId="2195426456" sldId="258"/>
            <ac:picMk id="52" creationId="{1479A672-03A4-4951-A0C7-93EADEF7AF51}"/>
          </ac:picMkLst>
        </pc:picChg>
        <pc:picChg chg="add mod">
          <ac:chgData name="Mohammad" userId="32a4e4b3-0e49-435e-89d0-ab8ca9e5e2af" providerId="ADAL" clId="{8CD3BBB7-948E-45A0-A7F9-93DF4604D94E}" dt="2020-11-30T18:59:45.467" v="1508" actId="14100"/>
          <ac:picMkLst>
            <pc:docMk/>
            <pc:sldMk cId="2195426456" sldId="258"/>
            <ac:picMk id="64" creationId="{8B9A5134-2DA5-442F-82F5-B4E7D49AFA34}"/>
          </ac:picMkLst>
        </pc:picChg>
        <pc:picChg chg="add del mod">
          <ac:chgData name="Mohammad" userId="32a4e4b3-0e49-435e-89d0-ab8ca9e5e2af" providerId="ADAL" clId="{8CD3BBB7-948E-45A0-A7F9-93DF4604D94E}" dt="2020-11-30T17:48:37.518" v="586" actId="478"/>
          <ac:picMkLst>
            <pc:docMk/>
            <pc:sldMk cId="2195426456" sldId="258"/>
            <ac:picMk id="66" creationId="{E5561B9D-C39D-4003-B027-0ECDE0C0F89A}"/>
          </ac:picMkLst>
        </pc:picChg>
        <pc:picChg chg="add del mod">
          <ac:chgData name="Mohammad" userId="32a4e4b3-0e49-435e-89d0-ab8ca9e5e2af" providerId="ADAL" clId="{8CD3BBB7-948E-45A0-A7F9-93DF4604D94E}" dt="2020-11-30T18:16:40.318" v="640" actId="478"/>
          <ac:picMkLst>
            <pc:docMk/>
            <pc:sldMk cId="2195426456" sldId="258"/>
            <ac:picMk id="67" creationId="{E482469B-7B23-4D96-AB2A-5F336DB6D8D0}"/>
          </ac:picMkLst>
        </pc:picChg>
        <pc:picChg chg="add del mod">
          <ac:chgData name="Mohammad" userId="32a4e4b3-0e49-435e-89d0-ab8ca9e5e2af" providerId="ADAL" clId="{8CD3BBB7-948E-45A0-A7F9-93DF4604D94E}" dt="2020-11-30T17:40:10.942" v="550" actId="478"/>
          <ac:picMkLst>
            <pc:docMk/>
            <pc:sldMk cId="2195426456" sldId="258"/>
            <ac:picMk id="69" creationId="{AD5C120D-6577-42AA-98A1-DAF36A02C17B}"/>
          </ac:picMkLst>
        </pc:picChg>
        <pc:picChg chg="add del mod">
          <ac:chgData name="Mohammad" userId="32a4e4b3-0e49-435e-89d0-ab8ca9e5e2af" providerId="ADAL" clId="{8CD3BBB7-948E-45A0-A7F9-93DF4604D94E}" dt="2020-11-30T17:53:27.568" v="589" actId="478"/>
          <ac:picMkLst>
            <pc:docMk/>
            <pc:sldMk cId="2195426456" sldId="258"/>
            <ac:picMk id="70" creationId="{32C2CFFF-7331-48F7-ACEF-4AAFA4EC5F46}"/>
          </ac:picMkLst>
        </pc:picChg>
        <pc:picChg chg="add mod">
          <ac:chgData name="Mohammad" userId="32a4e4b3-0e49-435e-89d0-ab8ca9e5e2af" providerId="ADAL" clId="{8CD3BBB7-948E-45A0-A7F9-93DF4604D94E}" dt="2020-11-30T18:47:27.908" v="1092" actId="1076"/>
          <ac:picMkLst>
            <pc:docMk/>
            <pc:sldMk cId="2195426456" sldId="258"/>
            <ac:picMk id="76" creationId="{6275E2D2-89E9-4396-B489-155C0BC30B03}"/>
          </ac:picMkLst>
        </pc:picChg>
        <pc:picChg chg="add mod">
          <ac:chgData name="Mohammad" userId="32a4e4b3-0e49-435e-89d0-ab8ca9e5e2af" providerId="ADAL" clId="{8CD3BBB7-948E-45A0-A7F9-93DF4604D94E}" dt="2020-11-30T18:47:48.614" v="1094" actId="1076"/>
          <ac:picMkLst>
            <pc:docMk/>
            <pc:sldMk cId="2195426456" sldId="258"/>
            <ac:picMk id="77" creationId="{D357E224-05AC-4273-82E1-86703885D152}"/>
          </ac:picMkLst>
        </pc:picChg>
        <pc:picChg chg="add mod">
          <ac:chgData name="Mohammad" userId="32a4e4b3-0e49-435e-89d0-ab8ca9e5e2af" providerId="ADAL" clId="{8CD3BBB7-948E-45A0-A7F9-93DF4604D94E}" dt="2020-11-30T18:47:24.149" v="1091" actId="1076"/>
          <ac:picMkLst>
            <pc:docMk/>
            <pc:sldMk cId="2195426456" sldId="258"/>
            <ac:picMk id="78" creationId="{67B795B4-C59A-48C6-8A06-E744B6506331}"/>
          </ac:picMkLst>
        </pc:picChg>
        <pc:picChg chg="add del mod">
          <ac:chgData name="Mohammad" userId="32a4e4b3-0e49-435e-89d0-ab8ca9e5e2af" providerId="ADAL" clId="{8CD3BBB7-948E-45A0-A7F9-93DF4604D94E}" dt="2020-11-30T18:53:07.523" v="1327" actId="478"/>
          <ac:picMkLst>
            <pc:docMk/>
            <pc:sldMk cId="2195426456" sldId="258"/>
            <ac:picMk id="83" creationId="{8D060ED8-7FA5-4735-AF61-664CF408F1CC}"/>
          </ac:picMkLst>
        </pc:picChg>
        <pc:picChg chg="add del mod modCrop">
          <ac:chgData name="Mohammad" userId="32a4e4b3-0e49-435e-89d0-ab8ca9e5e2af" providerId="ADAL" clId="{8CD3BBB7-948E-45A0-A7F9-93DF4604D94E}" dt="2020-11-30T18:53:16.291" v="1332" actId="478"/>
          <ac:picMkLst>
            <pc:docMk/>
            <pc:sldMk cId="2195426456" sldId="258"/>
            <ac:picMk id="85" creationId="{7DFFAC9C-3261-40F3-97FE-9AFE4B990E93}"/>
          </ac:picMkLst>
        </pc:picChg>
        <pc:picChg chg="add del mod modCrop">
          <ac:chgData name="Mohammad" userId="32a4e4b3-0e49-435e-89d0-ab8ca9e5e2af" providerId="ADAL" clId="{8CD3BBB7-948E-45A0-A7F9-93DF4604D94E}" dt="2020-11-30T18:53:17.226" v="1334" actId="478"/>
          <ac:picMkLst>
            <pc:docMk/>
            <pc:sldMk cId="2195426456" sldId="258"/>
            <ac:picMk id="90" creationId="{7B648BDC-C80C-4961-89E5-0471337E3E8D}"/>
          </ac:picMkLst>
        </pc:picChg>
        <pc:picChg chg="add del mod modCrop">
          <ac:chgData name="Mohammad" userId="32a4e4b3-0e49-435e-89d0-ab8ca9e5e2af" providerId="ADAL" clId="{8CD3BBB7-948E-45A0-A7F9-93DF4604D94E}" dt="2020-11-30T18:53:16.674" v="1333" actId="478"/>
          <ac:picMkLst>
            <pc:docMk/>
            <pc:sldMk cId="2195426456" sldId="258"/>
            <ac:picMk id="92" creationId="{79D0F4BB-E956-4673-A4FF-4CB90E10B311}"/>
          </ac:picMkLst>
        </pc:picChg>
        <pc:picChg chg="add mod">
          <ac:chgData name="Mohammad" userId="32a4e4b3-0e49-435e-89d0-ab8ca9e5e2af" providerId="ADAL" clId="{8CD3BBB7-948E-45A0-A7F9-93DF4604D94E}" dt="2020-11-30T19:07:27.305" v="1858" actId="14100"/>
          <ac:picMkLst>
            <pc:docMk/>
            <pc:sldMk cId="2195426456" sldId="258"/>
            <ac:picMk id="94" creationId="{F5C833F2-0F00-4CEA-8D54-A3D8523DD9CD}"/>
          </ac:picMkLst>
        </pc:picChg>
        <pc:picChg chg="add del mod">
          <ac:chgData name="Mohammad" userId="32a4e4b3-0e49-435e-89d0-ab8ca9e5e2af" providerId="ADAL" clId="{8CD3BBB7-948E-45A0-A7F9-93DF4604D94E}" dt="2020-11-30T18:54:52.096" v="1404"/>
          <ac:picMkLst>
            <pc:docMk/>
            <pc:sldMk cId="2195426456" sldId="258"/>
            <ac:picMk id="96" creationId="{EB0C5067-ED6A-4789-AE7C-7E81F441FE49}"/>
          </ac:picMkLst>
        </pc:picChg>
        <pc:picChg chg="add del mod">
          <ac:chgData name="Mohammad" userId="32a4e4b3-0e49-435e-89d0-ab8ca9e5e2af" providerId="ADAL" clId="{8CD3BBB7-948E-45A0-A7F9-93DF4604D94E}" dt="2020-11-30T18:54:52.096" v="1404"/>
          <ac:picMkLst>
            <pc:docMk/>
            <pc:sldMk cId="2195426456" sldId="258"/>
            <ac:picMk id="97" creationId="{20378587-4299-4BD8-8D38-7CA29FFC7017}"/>
          </ac:picMkLst>
        </pc:picChg>
        <pc:picChg chg="add mod">
          <ac:chgData name="Mohammad" userId="32a4e4b3-0e49-435e-89d0-ab8ca9e5e2af" providerId="ADAL" clId="{8CD3BBB7-948E-45A0-A7F9-93DF4604D94E}" dt="2020-11-30T18:54:58.335" v="1406" actId="1076"/>
          <ac:picMkLst>
            <pc:docMk/>
            <pc:sldMk cId="2195426456" sldId="258"/>
            <ac:picMk id="98" creationId="{F8BA68A7-3325-4C59-9F15-04EF95612DD5}"/>
          </ac:picMkLst>
        </pc:picChg>
        <pc:picChg chg="add mod">
          <ac:chgData name="Mohammad" userId="32a4e4b3-0e49-435e-89d0-ab8ca9e5e2af" providerId="ADAL" clId="{8CD3BBB7-948E-45A0-A7F9-93DF4604D94E}" dt="2020-11-30T18:54:58.335" v="1406" actId="1076"/>
          <ac:picMkLst>
            <pc:docMk/>
            <pc:sldMk cId="2195426456" sldId="258"/>
            <ac:picMk id="99" creationId="{B781E67D-536F-4CA7-8CFE-F317019E8E51}"/>
          </ac:picMkLst>
        </pc:picChg>
        <pc:picChg chg="add mod">
          <ac:chgData name="Mohammad" userId="32a4e4b3-0e49-435e-89d0-ab8ca9e5e2af" providerId="ADAL" clId="{8CD3BBB7-948E-45A0-A7F9-93DF4604D94E}" dt="2020-11-30T18:54:58.335" v="1406" actId="1076"/>
          <ac:picMkLst>
            <pc:docMk/>
            <pc:sldMk cId="2195426456" sldId="258"/>
            <ac:picMk id="100" creationId="{F32AC28B-EB87-4536-BE43-CD51C97E74D2}"/>
          </ac:picMkLst>
        </pc:picChg>
        <pc:picChg chg="add mod">
          <ac:chgData name="Mohammad" userId="32a4e4b3-0e49-435e-89d0-ab8ca9e5e2af" providerId="ADAL" clId="{8CD3BBB7-948E-45A0-A7F9-93DF4604D94E}" dt="2020-11-30T19:07:27.305" v="1858" actId="14100"/>
          <ac:picMkLst>
            <pc:docMk/>
            <pc:sldMk cId="2195426456" sldId="258"/>
            <ac:picMk id="102" creationId="{DD52FE13-C68D-4055-9A62-D833405F97D9}"/>
          </ac:picMkLst>
        </pc:picChg>
        <pc:picChg chg="add mod">
          <ac:chgData name="Mohammad" userId="32a4e4b3-0e49-435e-89d0-ab8ca9e5e2af" providerId="ADAL" clId="{8CD3BBB7-948E-45A0-A7F9-93DF4604D94E}" dt="2020-11-30T19:07:27.305" v="1858" actId="14100"/>
          <ac:picMkLst>
            <pc:docMk/>
            <pc:sldMk cId="2195426456" sldId="258"/>
            <ac:picMk id="104" creationId="{15A1608C-F79D-4E5C-9CCA-D81B5D677C00}"/>
          </ac:picMkLst>
        </pc:picChg>
        <pc:picChg chg="add mod">
          <ac:chgData name="Mohammad" userId="32a4e4b3-0e49-435e-89d0-ab8ca9e5e2af" providerId="ADAL" clId="{8CD3BBB7-948E-45A0-A7F9-93DF4604D94E}" dt="2020-11-30T19:07:27.305" v="1858" actId="14100"/>
          <ac:picMkLst>
            <pc:docMk/>
            <pc:sldMk cId="2195426456" sldId="258"/>
            <ac:picMk id="106" creationId="{5E2DDF89-DC31-403A-BEEC-0CCE5BBC2231}"/>
          </ac:picMkLst>
        </pc:picChg>
        <pc:cxnChg chg="mod">
          <ac:chgData name="Mohammad" userId="32a4e4b3-0e49-435e-89d0-ab8ca9e5e2af" providerId="ADAL" clId="{8CD3BBB7-948E-45A0-A7F9-93DF4604D94E}" dt="2020-11-30T18:37:17.399" v="835" actId="1076"/>
          <ac:cxnSpMkLst>
            <pc:docMk/>
            <pc:sldMk cId="2195426456" sldId="258"/>
            <ac:cxnSpMk id="19" creationId="{39D1384E-6378-4D46-B2BB-C836383AD3C9}"/>
          </ac:cxnSpMkLst>
        </pc:cxnChg>
        <pc:cxnChg chg="mod">
          <ac:chgData name="Mohammad" userId="32a4e4b3-0e49-435e-89d0-ab8ca9e5e2af" providerId="ADAL" clId="{8CD3BBB7-948E-45A0-A7F9-93DF4604D94E}" dt="2020-11-30T18:37:17.399" v="835" actId="1076"/>
          <ac:cxnSpMkLst>
            <pc:docMk/>
            <pc:sldMk cId="2195426456" sldId="258"/>
            <ac:cxnSpMk id="20" creationId="{71D38341-8158-4E12-8D56-756A15BA526A}"/>
          </ac:cxnSpMkLst>
        </pc:cxnChg>
        <pc:cxnChg chg="mod">
          <ac:chgData name="Mohammad" userId="32a4e4b3-0e49-435e-89d0-ab8ca9e5e2af" providerId="ADAL" clId="{8CD3BBB7-948E-45A0-A7F9-93DF4604D94E}" dt="2020-11-30T18:37:17.399" v="835" actId="1076"/>
          <ac:cxnSpMkLst>
            <pc:docMk/>
            <pc:sldMk cId="2195426456" sldId="258"/>
            <ac:cxnSpMk id="24" creationId="{176FDA50-5F90-491B-8DFD-785378D29369}"/>
          </ac:cxnSpMkLst>
        </pc:cxnChg>
        <pc:cxnChg chg="mod">
          <ac:chgData name="Mohammad" userId="32a4e4b3-0e49-435e-89d0-ab8ca9e5e2af" providerId="ADAL" clId="{8CD3BBB7-948E-45A0-A7F9-93DF4604D94E}" dt="2020-11-30T18:37:17.399" v="835" actId="1076"/>
          <ac:cxnSpMkLst>
            <pc:docMk/>
            <pc:sldMk cId="2195426456" sldId="258"/>
            <ac:cxnSpMk id="25" creationId="{7D372C18-02EB-46A1-AA19-B46714C2BCC3}"/>
          </ac:cxnSpMkLst>
        </pc:cxnChg>
        <pc:cxnChg chg="mod">
          <ac:chgData name="Mohammad" userId="32a4e4b3-0e49-435e-89d0-ab8ca9e5e2af" providerId="ADAL" clId="{8CD3BBB7-948E-45A0-A7F9-93DF4604D94E}" dt="2020-11-30T18:37:24.380" v="837" actId="1076"/>
          <ac:cxnSpMkLst>
            <pc:docMk/>
            <pc:sldMk cId="2195426456" sldId="258"/>
            <ac:cxnSpMk id="48" creationId="{D8A0DD6D-96E6-4B77-83F5-3A15FCAB676D}"/>
          </ac:cxnSpMkLst>
        </pc:cxnChg>
        <pc:cxnChg chg="mod">
          <ac:chgData name="Mohammad" userId="32a4e4b3-0e49-435e-89d0-ab8ca9e5e2af" providerId="ADAL" clId="{8CD3BBB7-948E-45A0-A7F9-93DF4604D94E}" dt="2020-11-30T18:37:24.380" v="837" actId="1076"/>
          <ac:cxnSpMkLst>
            <pc:docMk/>
            <pc:sldMk cId="2195426456" sldId="258"/>
            <ac:cxnSpMk id="49" creationId="{608B704A-3D2E-409C-B1D3-82225E607477}"/>
          </ac:cxnSpMkLst>
        </pc:cxnChg>
        <pc:cxnChg chg="mod">
          <ac:chgData name="Mohammad" userId="32a4e4b3-0e49-435e-89d0-ab8ca9e5e2af" providerId="ADAL" clId="{8CD3BBB7-948E-45A0-A7F9-93DF4604D94E}" dt="2020-11-30T18:37:24.380" v="837" actId="1076"/>
          <ac:cxnSpMkLst>
            <pc:docMk/>
            <pc:sldMk cId="2195426456" sldId="258"/>
            <ac:cxnSpMk id="53" creationId="{8CCC3863-1D67-49FD-A1F6-256430465F95}"/>
          </ac:cxnSpMkLst>
        </pc:cxnChg>
        <pc:cxnChg chg="mod">
          <ac:chgData name="Mohammad" userId="32a4e4b3-0e49-435e-89d0-ab8ca9e5e2af" providerId="ADAL" clId="{8CD3BBB7-948E-45A0-A7F9-93DF4604D94E}" dt="2020-11-30T18:37:24.380" v="837" actId="1076"/>
          <ac:cxnSpMkLst>
            <pc:docMk/>
            <pc:sldMk cId="2195426456" sldId="258"/>
            <ac:cxnSpMk id="54" creationId="{9C4DDA13-34B7-4880-80A7-C661A04273AC}"/>
          </ac:cxnSpMkLst>
        </pc:cxnChg>
      </pc:sldChg>
      <pc:sldChg chg="add del">
        <pc:chgData name="Mohammad" userId="32a4e4b3-0e49-435e-89d0-ab8ca9e5e2af" providerId="ADAL" clId="{8CD3BBB7-948E-45A0-A7F9-93DF4604D94E}" dt="2020-11-26T15:36:52.592" v="452" actId="2696"/>
        <pc:sldMkLst>
          <pc:docMk/>
          <pc:sldMk cId="2183462978" sldId="259"/>
        </pc:sldMkLst>
      </pc:sldChg>
      <pc:sldChg chg="modSp add del mod">
        <pc:chgData name="Mohammad" userId="32a4e4b3-0e49-435e-89d0-ab8ca9e5e2af" providerId="ADAL" clId="{8CD3BBB7-948E-45A0-A7F9-93DF4604D94E}" dt="2020-11-30T18:27:24.622" v="722" actId="2696"/>
        <pc:sldMkLst>
          <pc:docMk/>
          <pc:sldMk cId="3712156284" sldId="259"/>
        </pc:sldMkLst>
        <pc:spChg chg="mod">
          <ac:chgData name="Mohammad" userId="32a4e4b3-0e49-435e-89d0-ab8ca9e5e2af" providerId="ADAL" clId="{8CD3BBB7-948E-45A0-A7F9-93DF4604D94E}" dt="2020-11-30T18:26:53.955" v="710" actId="20577"/>
          <ac:spMkLst>
            <pc:docMk/>
            <pc:sldMk cId="3712156284" sldId="259"/>
            <ac:spMk id="35" creationId="{732E1829-1420-4B86-852D-927DBA7FEA7F}"/>
          </ac:spMkLst>
        </pc:spChg>
        <pc:spChg chg="mod">
          <ac:chgData name="Mohammad" userId="32a4e4b3-0e49-435e-89d0-ab8ca9e5e2af" providerId="ADAL" clId="{8CD3BBB7-948E-45A0-A7F9-93DF4604D94E}" dt="2020-11-30T18:26:44.407" v="702" actId="207"/>
          <ac:spMkLst>
            <pc:docMk/>
            <pc:sldMk cId="3712156284" sldId="259"/>
            <ac:spMk id="71" creationId="{087F9A46-F38D-4126-9E8E-AA35057B6FF5}"/>
          </ac:spMkLst>
        </pc:spChg>
        <pc:spChg chg="mod">
          <ac:chgData name="Mohammad" userId="32a4e4b3-0e49-435e-89d0-ab8ca9e5e2af" providerId="ADAL" clId="{8CD3BBB7-948E-45A0-A7F9-93DF4604D94E}" dt="2020-11-30T18:26:38.975" v="701" actId="207"/>
          <ac:spMkLst>
            <pc:docMk/>
            <pc:sldMk cId="3712156284" sldId="259"/>
            <ac:spMk id="72" creationId="{7392E8D8-69BE-4BEA-B9B9-AF2968D2F710}"/>
          </ac:spMkLst>
        </pc:spChg>
      </pc:sldChg>
      <pc:sldChg chg="modSp add del mod">
        <pc:chgData name="Mohammad" userId="32a4e4b3-0e49-435e-89d0-ab8ca9e5e2af" providerId="ADAL" clId="{8CD3BBB7-948E-45A0-A7F9-93DF4604D94E}" dt="2020-11-30T18:27:22.515" v="721" actId="2696"/>
        <pc:sldMkLst>
          <pc:docMk/>
          <pc:sldMk cId="1239697135" sldId="260"/>
        </pc:sldMkLst>
        <pc:spChg chg="mod">
          <ac:chgData name="Mohammad" userId="32a4e4b3-0e49-435e-89d0-ab8ca9e5e2af" providerId="ADAL" clId="{8CD3BBB7-948E-45A0-A7F9-93DF4604D94E}" dt="2020-11-30T18:27:18.074" v="720" actId="20577"/>
          <ac:spMkLst>
            <pc:docMk/>
            <pc:sldMk cId="1239697135" sldId="260"/>
            <ac:spMk id="35" creationId="{732E1829-1420-4B86-852D-927DBA7FEA7F}"/>
          </ac:spMkLst>
        </pc:spChg>
        <pc:spChg chg="mod">
          <ac:chgData name="Mohammad" userId="32a4e4b3-0e49-435e-89d0-ab8ca9e5e2af" providerId="ADAL" clId="{8CD3BBB7-948E-45A0-A7F9-93DF4604D94E}" dt="2020-11-30T18:27:03.091" v="712" actId="207"/>
          <ac:spMkLst>
            <pc:docMk/>
            <pc:sldMk cId="1239697135" sldId="260"/>
            <ac:spMk id="71" creationId="{087F9A46-F38D-4126-9E8E-AA35057B6FF5}"/>
          </ac:spMkLst>
        </pc:spChg>
        <pc:spChg chg="mod">
          <ac:chgData name="Mohammad" userId="32a4e4b3-0e49-435e-89d0-ab8ca9e5e2af" providerId="ADAL" clId="{8CD3BBB7-948E-45A0-A7F9-93DF4604D94E}" dt="2020-11-30T18:27:12.531" v="713" actId="207"/>
          <ac:spMkLst>
            <pc:docMk/>
            <pc:sldMk cId="1239697135" sldId="260"/>
            <ac:spMk id="73" creationId="{0E0C8BA3-C184-443C-9B37-3DE05B62207E}"/>
          </ac:spMkLst>
        </pc:spChg>
      </pc:sldChg>
      <pc:sldChg chg="add del">
        <pc:chgData name="Mohammad" userId="32a4e4b3-0e49-435e-89d0-ab8ca9e5e2af" providerId="ADAL" clId="{8CD3BBB7-948E-45A0-A7F9-93DF4604D94E}" dt="2020-11-30T18:27:26.814" v="723" actId="2696"/>
        <pc:sldMkLst>
          <pc:docMk/>
          <pc:sldMk cId="2619608329" sldId="261"/>
        </pc:sldMkLst>
      </pc:sldChg>
      <pc:sldChg chg="add del">
        <pc:chgData name="Mohammad" userId="32a4e4b3-0e49-435e-89d0-ab8ca9e5e2af" providerId="ADAL" clId="{8CD3BBB7-948E-45A0-A7F9-93DF4604D94E}" dt="2020-11-30T18:27:28.664" v="724" actId="2696"/>
        <pc:sldMkLst>
          <pc:docMk/>
          <pc:sldMk cId="228494962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6B06E-667F-41EF-B8FA-E5F6FD9A3C66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3059A-5F75-493E-B99A-FCC9B1002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05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3059A-5F75-493E-B99A-FCC9B100294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23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5F30-7BFC-444F-B925-DA0BE2704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D72AD-1B7B-4058-9C02-7E74438D6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BEDE6-C703-4EF5-B556-87CB0BDD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391B-B6D2-4BEA-BD74-898E497E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9D4BA-F5EF-4CF7-AF34-4C8DB8AE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384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E44E-5145-44CB-BCCE-4359EE79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7DA1C-034B-4B9C-8553-C78FF09D7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6F0E-F662-44ED-826E-9F90625E7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097ED-B530-40B7-A11D-F3683A5B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E5F8E-CDB5-41BF-BAD0-7CC64534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AA3E8-7C44-43D4-887A-B9C221A18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790E0-155E-4871-84D3-B30CE4ABA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886C-9535-4588-A640-35550F10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963D9-B19C-4298-A4C1-D186B5C6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7A9B-53A8-401C-9A31-7EDD1290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07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47A8-A95B-4BA4-90A5-832C8C9C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0674-D956-4992-88E3-599115D2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BB70D-9436-462A-B630-AFDB0B8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392F4-2C48-498B-9CE7-9E2864A4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9725B-4A71-4D41-AD6B-4B3E07E1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8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B6C-474D-4E2B-A74E-A538A5F4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F62F-1139-4C97-B9BE-7A39C351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34DB9-3BC0-47A1-9B0D-D8EA9CC8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F933-F1AF-4D20-A575-27AD6B69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3EF7-7ACB-4B2D-8588-83AEC504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3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7923-2982-4FB8-9B1A-71B42E52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B797-C7EA-4B74-8354-0DA586AC5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93C29-61AA-4010-9BEE-001FF5082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47D0A-1162-4CC3-BCB9-F8E5013B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D664A-A42F-4B7A-9F22-0A1FA03A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8EDD5-936F-462F-8EE3-5162C70D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8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5CF5-1DBE-4C73-989D-4DDDED9D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A5D99-D493-42D2-BD4A-D797F6E73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AA3B-4480-4528-9649-F2A6F89CA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4D5A5-904E-4FA7-AFEC-C6D2D68B2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DB17D-8D49-4D4D-869D-18A7ABE34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93657-FB1A-43E5-838D-FE213928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98138-4CD2-46C2-B1B6-CD5A23BB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A7B86-DA9A-422B-8AEC-A08BA271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03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5804-F31A-4632-BB75-EBF0FAF7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23531-1CB0-40EE-85A5-8865F4A5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DB4D0-9C50-4B3C-BCF3-7499B6E9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DB6CF-6DE7-4F31-A395-65443C9B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42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B4618-E1A7-470E-AAEE-D4B1CD53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A686C-DB7B-4741-8131-74B8E30F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940CA-B435-4701-84EF-99A7D51C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18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8ECF-239F-4A63-9A51-6596F174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485C-FE00-4CE6-A05C-22FB7681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53E8C-E630-494F-92E4-9F0614727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D7F11-5319-42B0-BE77-3023A48D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7619B-C7F3-478D-84C1-FF9B9FDC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FE640-5E05-44C9-B8B6-F2252893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5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A031-EB5E-4E97-8F55-D4EF5E72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92245-CA99-45C6-B008-885FB62E0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32633-47A5-49DE-B2D4-34D450E2A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3A3F9-D6C2-48B0-8859-9FBCB607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3A6BA-1D1F-48FC-B648-09035E2A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887C8-5092-4DAC-8318-4D906EC4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36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1D5AE-0F9C-44D6-8631-006566E9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2F6FE-A1F3-4719-A240-E01070DF1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C22BA-739E-406D-ADE7-2923601C3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E3462-33D4-4379-99C2-BCB910140301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8A803-1DC1-4314-AEC2-A66EC5901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71BC2-6349-4361-BD91-25C75B3DC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2C4C-F9EA-460C-A75F-FCEBA81EE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7.png"/><Relationship Id="rId12" Type="http://schemas.openxmlformats.org/officeDocument/2006/relationships/hyperlink" Target="https://www.facebook.com/VisitTheBroads/" TargetMode="External"/><Relationship Id="rId1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jpg"/><Relationship Id="rId20" Type="http://schemas.openxmlformats.org/officeDocument/2006/relationships/image" Target="../media/image37.png"/><Relationship Id="rId1" Type="http://schemas.openxmlformats.org/officeDocument/2006/relationships/customXml" Target="../../customXml/item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hyperlink" Target="https://twitter.com/broadsnp" TargetMode="External"/><Relationship Id="rId19" Type="http://schemas.openxmlformats.org/officeDocument/2006/relationships/image" Target="../media/image36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hyperlink" Target="https://www.instagram.com/broadsnationalpar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104F214-292F-42C5-A834-C67A65AA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90"/>
          <a:stretch/>
        </p:blipFill>
        <p:spPr>
          <a:xfrm>
            <a:off x="8919340" y="247860"/>
            <a:ext cx="3079732" cy="14919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2AB51-6E05-4DB3-B638-C35E0ADC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9" y="5306211"/>
            <a:ext cx="3760984" cy="5350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B443961-E017-401B-9C60-EC922C026BD0}"/>
              </a:ext>
            </a:extLst>
          </p:cNvPr>
          <p:cNvSpPr/>
          <p:nvPr/>
        </p:nvSpPr>
        <p:spPr>
          <a:xfrm>
            <a:off x="10582472" y="6033512"/>
            <a:ext cx="624917" cy="576627"/>
          </a:xfrm>
          <a:prstGeom prst="ellipse">
            <a:avLst/>
          </a:prstGeom>
          <a:solidFill>
            <a:srgbClr val="6B2D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#6B2D29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8550ED1-24AC-40E0-A4EE-B3E68B52DEB1}"/>
              </a:ext>
            </a:extLst>
          </p:cNvPr>
          <p:cNvSpPr/>
          <p:nvPr/>
        </p:nvSpPr>
        <p:spPr>
          <a:xfrm>
            <a:off x="9790789" y="6033513"/>
            <a:ext cx="624917" cy="576627"/>
          </a:xfrm>
          <a:prstGeom prst="ellipse">
            <a:avLst/>
          </a:prstGeom>
          <a:solidFill>
            <a:srgbClr val="EB2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#EB2313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1FEF1E-215B-4327-91B2-F3CF59DF5BEC}"/>
              </a:ext>
            </a:extLst>
          </p:cNvPr>
          <p:cNvSpPr/>
          <p:nvPr/>
        </p:nvSpPr>
        <p:spPr>
          <a:xfrm>
            <a:off x="8999106" y="6033513"/>
            <a:ext cx="624917" cy="576627"/>
          </a:xfrm>
          <a:prstGeom prst="ellipse">
            <a:avLst/>
          </a:prstGeom>
          <a:solidFill>
            <a:srgbClr val="EE64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#EE645A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570872-18FB-4131-8D14-341D7CC69004}"/>
              </a:ext>
            </a:extLst>
          </p:cNvPr>
          <p:cNvSpPr/>
          <p:nvPr/>
        </p:nvSpPr>
        <p:spPr>
          <a:xfrm>
            <a:off x="8207423" y="6033512"/>
            <a:ext cx="624917" cy="576627"/>
          </a:xfrm>
          <a:prstGeom prst="ellipse">
            <a:avLst/>
          </a:prstGeom>
          <a:solidFill>
            <a:srgbClr val="6B0F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#6B0F09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794180-2A12-479B-A66E-1E4214DB547E}"/>
              </a:ext>
            </a:extLst>
          </p:cNvPr>
          <p:cNvSpPr/>
          <p:nvPr/>
        </p:nvSpPr>
        <p:spPr>
          <a:xfrm>
            <a:off x="11374155" y="6033512"/>
            <a:ext cx="624917" cy="576627"/>
          </a:xfrm>
          <a:prstGeom prst="ellipse">
            <a:avLst/>
          </a:prstGeom>
          <a:solidFill>
            <a:srgbClr val="B81A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#B81A0F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DCA5A7-19A5-453D-9A9D-47660189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7" y="5947508"/>
            <a:ext cx="3760985" cy="5766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2360B03-07AB-4640-AC6D-9CD75CFE7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07" y="34453"/>
            <a:ext cx="1972021" cy="12325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BD453B-BA2E-4681-9590-AC0FA3128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086" y="4245768"/>
            <a:ext cx="1619426" cy="79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B6EDEE-77F9-4F06-BA97-6CB73B44E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" y="50765"/>
            <a:ext cx="1418852" cy="1967988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62AC4CB-EFC7-4426-95FE-6D08FD708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87" y="1399924"/>
            <a:ext cx="1437849" cy="197551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261A45A-2974-43D6-B456-569B7DC4F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61" y="1392712"/>
            <a:ext cx="1404054" cy="1957712"/>
          </a:xfrm>
          <a:prstGeom prst="rect">
            <a:avLst/>
          </a:prstGeom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147C02F4-F30F-4498-A4A3-82F18B360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" y="2101775"/>
            <a:ext cx="1395569" cy="1932851"/>
          </a:xfrm>
          <a:prstGeom prst="rect">
            <a:avLst/>
          </a:prstGeom>
          <a:ln w="12700">
            <a:noFill/>
          </a:ln>
        </p:spPr>
      </p:pic>
      <p:pic>
        <p:nvPicPr>
          <p:cNvPr id="19" name="Picture 18" descr="A picture containing letter&#10;&#10;Description automatically generated">
            <a:extLst>
              <a:ext uri="{FF2B5EF4-FFF2-40B4-BE49-F238E27FC236}">
                <a16:creationId xmlns:a16="http://schemas.microsoft.com/office/drawing/2014/main" id="{7C5A062D-1612-4572-823B-0ADABC1084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56" y="24413"/>
            <a:ext cx="1395806" cy="1994339"/>
          </a:xfrm>
          <a:prstGeom prst="rect">
            <a:avLst/>
          </a:prstGeom>
          <a:ln w="12700">
            <a:noFill/>
          </a:ln>
        </p:spPr>
      </p:pic>
      <p:pic>
        <p:nvPicPr>
          <p:cNvPr id="24" name="Picture 23" descr="A close up of a whiteboard&#10;&#10;Description automatically generated">
            <a:extLst>
              <a:ext uri="{FF2B5EF4-FFF2-40B4-BE49-F238E27FC236}">
                <a16:creationId xmlns:a16="http://schemas.microsoft.com/office/drawing/2014/main" id="{14576ED1-B53D-4DC7-8641-769B406C6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34" y="2098249"/>
            <a:ext cx="1437850" cy="1957711"/>
          </a:xfrm>
          <a:prstGeom prst="rect">
            <a:avLst/>
          </a:prstGeom>
          <a:ln w="12700">
            <a:noFill/>
          </a:ln>
        </p:spPr>
      </p:pic>
      <p:pic>
        <p:nvPicPr>
          <p:cNvPr id="30" name="Picture 29" descr="Text, letter&#10;&#10;Description automatically generated">
            <a:extLst>
              <a:ext uri="{FF2B5EF4-FFF2-40B4-BE49-F238E27FC236}">
                <a16:creationId xmlns:a16="http://schemas.microsoft.com/office/drawing/2014/main" id="{72457731-7DC4-4715-BA3D-E6ABAE4F8E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49" y="1404652"/>
            <a:ext cx="1359304" cy="19564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ECDB31-DE02-4709-91C1-166FFF72CD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435" y="4245768"/>
            <a:ext cx="1666471" cy="796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AC67AB-60B0-4EBE-9617-1C6FA9393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2120" y="3971632"/>
            <a:ext cx="2261103" cy="1744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EC61E5-F382-4DA2-BD88-A952F9500F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9340" y="1817327"/>
            <a:ext cx="3079732" cy="2010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99E681-312A-417B-8768-D4345FFF89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4926" y="510345"/>
            <a:ext cx="2183967" cy="280727"/>
          </a:xfrm>
          <a:prstGeom prst="rect">
            <a:avLst/>
          </a:prstGeom>
        </p:spPr>
      </p:pic>
      <p:pic>
        <p:nvPicPr>
          <p:cNvPr id="37" name="Picture 36" descr="A picture containing icon&#10;&#10;Description automatically generated">
            <a:extLst>
              <a:ext uri="{FF2B5EF4-FFF2-40B4-BE49-F238E27FC236}">
                <a16:creationId xmlns:a16="http://schemas.microsoft.com/office/drawing/2014/main" id="{8F4A8196-94D7-4730-A026-D36D9371B9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5" y="472615"/>
            <a:ext cx="339687" cy="318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D3AE5-EBF5-4823-B92D-7442D85F54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1" y="3627411"/>
            <a:ext cx="1389446" cy="29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3AC68-5F68-4AF6-BF7D-0F224A9074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3224" y="4129068"/>
            <a:ext cx="1574051" cy="576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986C8-91A9-439F-A657-2742E336F4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2606" y="4997320"/>
            <a:ext cx="1666471" cy="61514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35FBB639-51D8-4B74-8895-E3343AD06DD5}"/>
              </a:ext>
            </a:extLst>
          </p:cNvPr>
          <p:cNvSpPr/>
          <p:nvPr/>
        </p:nvSpPr>
        <p:spPr>
          <a:xfrm>
            <a:off x="6517729" y="6033512"/>
            <a:ext cx="624917" cy="576627"/>
          </a:xfrm>
          <a:prstGeom prst="ellipse">
            <a:avLst/>
          </a:prstGeom>
          <a:solidFill>
            <a:srgbClr val="6661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#66615A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3C4777-0219-43D1-B5DF-E42CAD226868}"/>
              </a:ext>
            </a:extLst>
          </p:cNvPr>
          <p:cNvSpPr/>
          <p:nvPr/>
        </p:nvSpPr>
        <p:spPr>
          <a:xfrm>
            <a:off x="5726046" y="6033513"/>
            <a:ext cx="624917" cy="576627"/>
          </a:xfrm>
          <a:prstGeom prst="ellipse">
            <a:avLst/>
          </a:prstGeom>
          <a:solidFill>
            <a:srgbClr val="E5C8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#E5C89E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45B6BD5-445F-48A5-8B12-848912A20785}"/>
              </a:ext>
            </a:extLst>
          </p:cNvPr>
          <p:cNvSpPr/>
          <p:nvPr/>
        </p:nvSpPr>
        <p:spPr>
          <a:xfrm>
            <a:off x="4934363" y="6033513"/>
            <a:ext cx="624917" cy="576627"/>
          </a:xfrm>
          <a:prstGeom prst="ellipse">
            <a:avLst/>
          </a:prstGeom>
          <a:solidFill>
            <a:srgbClr val="EAC2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#EAC28A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C2F98-8700-43CE-90A1-3E6A077EC53B}"/>
              </a:ext>
            </a:extLst>
          </p:cNvPr>
          <p:cNvSpPr/>
          <p:nvPr/>
        </p:nvSpPr>
        <p:spPr>
          <a:xfrm>
            <a:off x="4142680" y="6033512"/>
            <a:ext cx="624917" cy="576627"/>
          </a:xfrm>
          <a:prstGeom prst="ellipse">
            <a:avLst/>
          </a:prstGeom>
          <a:solidFill>
            <a:srgbClr val="6659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#665946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7DECC9-CEAA-498C-ADF4-6D47F692CF53}"/>
              </a:ext>
            </a:extLst>
          </p:cNvPr>
          <p:cNvSpPr/>
          <p:nvPr/>
        </p:nvSpPr>
        <p:spPr>
          <a:xfrm>
            <a:off x="7309412" y="6033512"/>
            <a:ext cx="624917" cy="576627"/>
          </a:xfrm>
          <a:prstGeom prst="ellipse">
            <a:avLst/>
          </a:prstGeom>
          <a:solidFill>
            <a:srgbClr val="AB95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#AB9576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0A2AB-B0F0-488A-AD73-F6DAD79D4A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6717" y="3551448"/>
            <a:ext cx="1359304" cy="372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53F61-384B-48CE-8E00-E25E32FE90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66717" y="4034626"/>
            <a:ext cx="1727895" cy="4357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F290D0-DCCC-406E-A623-2BEF640EF3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87311" y="4576268"/>
            <a:ext cx="1707301" cy="39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881E5-5BA1-4F07-AB91-8B350C4B13C3}"/>
              </a:ext>
            </a:extLst>
          </p:cNvPr>
          <p:cNvSpPr/>
          <p:nvPr/>
        </p:nvSpPr>
        <p:spPr>
          <a:xfrm>
            <a:off x="3571633" y="465019"/>
            <a:ext cx="1172306" cy="343877"/>
          </a:xfrm>
          <a:prstGeom prst="rect">
            <a:avLst/>
          </a:prstGeom>
          <a:solidFill>
            <a:srgbClr val="EB23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9504A-673F-49A6-A7BD-B805DCF6EF9B}"/>
              </a:ext>
            </a:extLst>
          </p:cNvPr>
          <p:cNvSpPr/>
          <p:nvPr/>
        </p:nvSpPr>
        <p:spPr>
          <a:xfrm>
            <a:off x="986693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13751-E4C4-4312-B5A2-1DDA13020FD9}"/>
              </a:ext>
            </a:extLst>
          </p:cNvPr>
          <p:cNvSpPr/>
          <p:nvPr/>
        </p:nvSpPr>
        <p:spPr>
          <a:xfrm>
            <a:off x="986692" y="2128713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Watches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5EF378-BA7E-47FB-AAF9-ED8D1B7EDD6F}"/>
              </a:ext>
            </a:extLst>
          </p:cNvPr>
          <p:cNvSpPr/>
          <p:nvPr/>
        </p:nvSpPr>
        <p:spPr>
          <a:xfrm>
            <a:off x="986690" y="282916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27A7-8949-45D8-A014-C68FD62F849E}"/>
              </a:ext>
            </a:extLst>
          </p:cNvPr>
          <p:cNvSpPr/>
          <p:nvPr/>
        </p:nvSpPr>
        <p:spPr>
          <a:xfrm>
            <a:off x="986689" y="3529615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Earrings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148A3-356A-4249-82DE-CD758FB600FC}"/>
              </a:ext>
            </a:extLst>
          </p:cNvPr>
          <p:cNvSpPr/>
          <p:nvPr/>
        </p:nvSpPr>
        <p:spPr>
          <a:xfrm>
            <a:off x="4333635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Contact 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F88E02-519A-4D6D-AFCE-2A098E7F921A}"/>
              </a:ext>
            </a:extLst>
          </p:cNvPr>
          <p:cNvSpPr/>
          <p:nvPr/>
        </p:nvSpPr>
        <p:spPr>
          <a:xfrm>
            <a:off x="2660164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C18DE-C588-4709-B317-E6EB1EAF2A25}"/>
              </a:ext>
            </a:extLst>
          </p:cNvPr>
          <p:cNvSpPr/>
          <p:nvPr/>
        </p:nvSpPr>
        <p:spPr>
          <a:xfrm>
            <a:off x="6007106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Find 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D7AFB-5499-4710-92C6-225BFA63B4B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637322" y="1609970"/>
            <a:ext cx="1" cy="518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A359B-5723-4874-B5FE-D7A9DD66817D}"/>
              </a:ext>
            </a:extLst>
          </p:cNvPr>
          <p:cNvSpPr/>
          <p:nvPr/>
        </p:nvSpPr>
        <p:spPr>
          <a:xfrm>
            <a:off x="2660162" y="2128713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and register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1DEF3-CCDE-43B5-8E31-A3F394342397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310792" y="1609970"/>
            <a:ext cx="2" cy="518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01DAB-2DDA-46BD-A6D0-7A14A8F478EA}"/>
              </a:ext>
            </a:extLst>
          </p:cNvPr>
          <p:cNvSpPr/>
          <p:nvPr/>
        </p:nvSpPr>
        <p:spPr>
          <a:xfrm>
            <a:off x="4333632" y="2128713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Contact details form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DB40CD-C6B4-4227-A584-9F5D4DA6D28A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 flipH="1">
            <a:off x="4984262" y="1609970"/>
            <a:ext cx="3" cy="518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70369C8-53C1-4A64-8C03-3D12CFEF4204}"/>
              </a:ext>
            </a:extLst>
          </p:cNvPr>
          <p:cNvSpPr/>
          <p:nvPr/>
        </p:nvSpPr>
        <p:spPr>
          <a:xfrm>
            <a:off x="6007100" y="2128713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Google maps image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002150-A942-4542-964D-58C5ACDC8A1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657730" y="1609970"/>
            <a:ext cx="6" cy="518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382DA1-A8A9-4434-8C41-E4EC0B942E42}"/>
              </a:ext>
            </a:extLst>
          </p:cNvPr>
          <p:cNvSpPr/>
          <p:nvPr/>
        </p:nvSpPr>
        <p:spPr>
          <a:xfrm>
            <a:off x="6007100" y="264745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Company location article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F5CEA-80B7-483E-9684-58634C5117A4}"/>
              </a:ext>
            </a:extLst>
          </p:cNvPr>
          <p:cNvSpPr/>
          <p:nvPr/>
        </p:nvSpPr>
        <p:spPr>
          <a:xfrm>
            <a:off x="986688" y="485339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56232-CEF7-4DAD-92C0-BA48B34AC076}"/>
              </a:ext>
            </a:extLst>
          </p:cNvPr>
          <p:cNvSpPr/>
          <p:nvPr/>
        </p:nvSpPr>
        <p:spPr>
          <a:xfrm>
            <a:off x="2660161" y="282916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form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04507F-F78C-4C78-A785-BB24845FAF53}"/>
              </a:ext>
            </a:extLst>
          </p:cNvPr>
          <p:cNvSpPr/>
          <p:nvPr/>
        </p:nvSpPr>
        <p:spPr>
          <a:xfrm>
            <a:off x="2660161" y="3529615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Register form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D5034-44CA-4620-8CDA-3A97F4D714E4}"/>
              </a:ext>
            </a:extLst>
          </p:cNvPr>
          <p:cNvSpPr/>
          <p:nvPr/>
        </p:nvSpPr>
        <p:spPr>
          <a:xfrm>
            <a:off x="2660160" y="423006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361C87-1A07-42A3-BC14-3036506657FB}"/>
              </a:ext>
            </a:extLst>
          </p:cNvPr>
          <p:cNvSpPr/>
          <p:nvPr/>
        </p:nvSpPr>
        <p:spPr>
          <a:xfrm>
            <a:off x="986687" y="423006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Items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B1528D-8A3B-47DE-8C14-95DD1266696F}"/>
              </a:ext>
            </a:extLst>
          </p:cNvPr>
          <p:cNvSpPr/>
          <p:nvPr/>
        </p:nvSpPr>
        <p:spPr>
          <a:xfrm>
            <a:off x="2660159" y="485339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E05740-4C03-4C66-B072-F2155CAD77F6}"/>
              </a:ext>
            </a:extLst>
          </p:cNvPr>
          <p:cNvSpPr/>
          <p:nvPr/>
        </p:nvSpPr>
        <p:spPr>
          <a:xfrm>
            <a:off x="8014939" y="465019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login</a:t>
            </a:r>
          </a:p>
        </p:txBody>
      </p:sp>
    </p:spTree>
    <p:extLst>
      <p:ext uri="{BB962C8B-B14F-4D97-AF65-F5344CB8AC3E}">
        <p14:creationId xmlns:p14="http://schemas.microsoft.com/office/powerpoint/2010/main" val="373614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881E5-5BA1-4F07-AB91-8B350C4B13C3}"/>
              </a:ext>
            </a:extLst>
          </p:cNvPr>
          <p:cNvSpPr/>
          <p:nvPr/>
        </p:nvSpPr>
        <p:spPr>
          <a:xfrm>
            <a:off x="5205124" y="582253"/>
            <a:ext cx="1172306" cy="343877"/>
          </a:xfrm>
          <a:prstGeom prst="rect">
            <a:avLst/>
          </a:prstGeom>
          <a:solidFill>
            <a:srgbClr val="EB23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9504A-673F-49A6-A7BD-B805DCF6EF9B}"/>
              </a:ext>
            </a:extLst>
          </p:cNvPr>
          <p:cNvSpPr/>
          <p:nvPr/>
        </p:nvSpPr>
        <p:spPr>
          <a:xfrm>
            <a:off x="986693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13751-E4C4-4312-B5A2-1DDA13020FD9}"/>
              </a:ext>
            </a:extLst>
          </p:cNvPr>
          <p:cNvSpPr/>
          <p:nvPr/>
        </p:nvSpPr>
        <p:spPr>
          <a:xfrm>
            <a:off x="986692" y="2102332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Watches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5EF378-BA7E-47FB-AAF9-ED8D1B7EDD6F}"/>
              </a:ext>
            </a:extLst>
          </p:cNvPr>
          <p:cNvSpPr/>
          <p:nvPr/>
        </p:nvSpPr>
        <p:spPr>
          <a:xfrm>
            <a:off x="986687" y="264745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27A7-8949-45D8-A014-C68FD62F849E}"/>
              </a:ext>
            </a:extLst>
          </p:cNvPr>
          <p:cNvSpPr/>
          <p:nvPr/>
        </p:nvSpPr>
        <p:spPr>
          <a:xfrm>
            <a:off x="986687" y="319750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Earrings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148A3-356A-4249-82DE-CD758FB600FC}"/>
              </a:ext>
            </a:extLst>
          </p:cNvPr>
          <p:cNvSpPr/>
          <p:nvPr/>
        </p:nvSpPr>
        <p:spPr>
          <a:xfrm>
            <a:off x="4333635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Contact 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F88E02-519A-4D6D-AFCE-2A098E7F921A}"/>
              </a:ext>
            </a:extLst>
          </p:cNvPr>
          <p:cNvSpPr/>
          <p:nvPr/>
        </p:nvSpPr>
        <p:spPr>
          <a:xfrm>
            <a:off x="2660164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C18DE-C588-4709-B317-E6EB1EAF2A25}"/>
              </a:ext>
            </a:extLst>
          </p:cNvPr>
          <p:cNvSpPr/>
          <p:nvPr/>
        </p:nvSpPr>
        <p:spPr>
          <a:xfrm>
            <a:off x="6007106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Find 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D7AFB-5499-4710-92C6-225BFA63B4B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637322" y="1609970"/>
            <a:ext cx="1" cy="49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A359B-5723-4874-B5FE-D7A9DD66817D}"/>
              </a:ext>
            </a:extLst>
          </p:cNvPr>
          <p:cNvSpPr/>
          <p:nvPr/>
        </p:nvSpPr>
        <p:spPr>
          <a:xfrm>
            <a:off x="2660143" y="2102332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and register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1DEF3-CCDE-43B5-8E31-A3F394342397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310773" y="1609970"/>
            <a:ext cx="21" cy="49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01DAB-2DDA-46BD-A6D0-7A14A8F478EA}"/>
              </a:ext>
            </a:extLst>
          </p:cNvPr>
          <p:cNvSpPr/>
          <p:nvPr/>
        </p:nvSpPr>
        <p:spPr>
          <a:xfrm>
            <a:off x="4333632" y="2102332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Contact details form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DB40CD-C6B4-4227-A584-9F5D4DA6D28A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 flipH="1">
            <a:off x="4984262" y="1609970"/>
            <a:ext cx="3" cy="49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70369C8-53C1-4A64-8C03-3D12CFEF4204}"/>
              </a:ext>
            </a:extLst>
          </p:cNvPr>
          <p:cNvSpPr/>
          <p:nvPr/>
        </p:nvSpPr>
        <p:spPr>
          <a:xfrm>
            <a:off x="6007100" y="211318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Google maps image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002150-A942-4542-964D-58C5ACDC8A1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657730" y="1609970"/>
            <a:ext cx="6" cy="50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382DA1-A8A9-4434-8C41-E4EC0B942E42}"/>
              </a:ext>
            </a:extLst>
          </p:cNvPr>
          <p:cNvSpPr/>
          <p:nvPr/>
        </p:nvSpPr>
        <p:spPr>
          <a:xfrm>
            <a:off x="6007100" y="264745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Company location article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F5CEA-80B7-483E-9684-58634C5117A4}"/>
              </a:ext>
            </a:extLst>
          </p:cNvPr>
          <p:cNvSpPr/>
          <p:nvPr/>
        </p:nvSpPr>
        <p:spPr>
          <a:xfrm>
            <a:off x="986685" y="429268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56232-CEF7-4DAD-92C0-BA48B34AC076}"/>
              </a:ext>
            </a:extLst>
          </p:cNvPr>
          <p:cNvSpPr/>
          <p:nvPr/>
        </p:nvSpPr>
        <p:spPr>
          <a:xfrm>
            <a:off x="2660159" y="264745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form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04507F-F78C-4C78-A785-BB24845FAF53}"/>
              </a:ext>
            </a:extLst>
          </p:cNvPr>
          <p:cNvSpPr/>
          <p:nvPr/>
        </p:nvSpPr>
        <p:spPr>
          <a:xfrm>
            <a:off x="2660158" y="3192580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Register form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D5034-44CA-4620-8CDA-3A97F4D714E4}"/>
              </a:ext>
            </a:extLst>
          </p:cNvPr>
          <p:cNvSpPr/>
          <p:nvPr/>
        </p:nvSpPr>
        <p:spPr>
          <a:xfrm>
            <a:off x="2660140" y="3747560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361C87-1A07-42A3-BC14-3036506657FB}"/>
              </a:ext>
            </a:extLst>
          </p:cNvPr>
          <p:cNvSpPr/>
          <p:nvPr/>
        </p:nvSpPr>
        <p:spPr>
          <a:xfrm>
            <a:off x="986685" y="3747560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Items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B1528D-8A3B-47DE-8C14-95DD1266696F}"/>
              </a:ext>
            </a:extLst>
          </p:cNvPr>
          <p:cNvSpPr/>
          <p:nvPr/>
        </p:nvSpPr>
        <p:spPr>
          <a:xfrm>
            <a:off x="2660141" y="429268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9729F0-4D97-4E04-A6B9-B7E987960BDE}"/>
              </a:ext>
            </a:extLst>
          </p:cNvPr>
          <p:cNvSpPr/>
          <p:nvPr/>
        </p:nvSpPr>
        <p:spPr>
          <a:xfrm>
            <a:off x="7680572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login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48515-3458-443A-B4F9-77307D793939}"/>
              </a:ext>
            </a:extLst>
          </p:cNvPr>
          <p:cNvSpPr/>
          <p:nvPr/>
        </p:nvSpPr>
        <p:spPr>
          <a:xfrm>
            <a:off x="7680548" y="211318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E8448-4C7E-4FA6-BEC5-AD957183D0DD}"/>
              </a:ext>
            </a:extLst>
          </p:cNvPr>
          <p:cNvSpPr/>
          <p:nvPr/>
        </p:nvSpPr>
        <p:spPr>
          <a:xfrm>
            <a:off x="9354023" y="1246554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dashboard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D51C22-4195-4120-87E2-9805A6596AC0}"/>
              </a:ext>
            </a:extLst>
          </p:cNvPr>
          <p:cNvSpPr/>
          <p:nvPr/>
        </p:nvSpPr>
        <p:spPr>
          <a:xfrm>
            <a:off x="9353996" y="2102332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EDC16B-E89A-4F36-BA13-BD02783D5D5B}"/>
              </a:ext>
            </a:extLst>
          </p:cNvPr>
          <p:cNvSpPr/>
          <p:nvPr/>
        </p:nvSpPr>
        <p:spPr>
          <a:xfrm>
            <a:off x="9353995" y="264745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Customer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A32059-C418-4044-9579-1787FA07F27C}"/>
              </a:ext>
            </a:extLst>
          </p:cNvPr>
          <p:cNvSpPr/>
          <p:nvPr/>
        </p:nvSpPr>
        <p:spPr>
          <a:xfrm>
            <a:off x="9353994" y="3192580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 data</a:t>
            </a:r>
          </a:p>
        </p:txBody>
      </p:sp>
    </p:spTree>
    <p:extLst>
      <p:ext uri="{BB962C8B-B14F-4D97-AF65-F5344CB8AC3E}">
        <p14:creationId xmlns:p14="http://schemas.microsoft.com/office/powerpoint/2010/main" val="379566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59504A-673F-49A6-A7BD-B805DCF6EF9B}"/>
              </a:ext>
            </a:extLst>
          </p:cNvPr>
          <p:cNvSpPr/>
          <p:nvPr/>
        </p:nvSpPr>
        <p:spPr>
          <a:xfrm>
            <a:off x="332859" y="1968720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Home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13751-E4C4-4312-B5A2-1DDA13020FD9}"/>
              </a:ext>
            </a:extLst>
          </p:cNvPr>
          <p:cNvSpPr/>
          <p:nvPr/>
        </p:nvSpPr>
        <p:spPr>
          <a:xfrm>
            <a:off x="332858" y="3402059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Watches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5EF378-BA7E-47FB-AAF9-ED8D1B7EDD6F}"/>
              </a:ext>
            </a:extLst>
          </p:cNvPr>
          <p:cNvSpPr/>
          <p:nvPr/>
        </p:nvSpPr>
        <p:spPr>
          <a:xfrm>
            <a:off x="332859" y="3930342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27A7-8949-45D8-A014-C68FD62F849E}"/>
              </a:ext>
            </a:extLst>
          </p:cNvPr>
          <p:cNvSpPr/>
          <p:nvPr/>
        </p:nvSpPr>
        <p:spPr>
          <a:xfrm>
            <a:off x="332859" y="4475466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Earrings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148A3-356A-4249-82DE-CD758FB600FC}"/>
              </a:ext>
            </a:extLst>
          </p:cNvPr>
          <p:cNvSpPr/>
          <p:nvPr/>
        </p:nvSpPr>
        <p:spPr>
          <a:xfrm>
            <a:off x="8674924" y="1968113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Contact 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F88E02-519A-4D6D-AFCE-2A098E7F921A}"/>
              </a:ext>
            </a:extLst>
          </p:cNvPr>
          <p:cNvSpPr/>
          <p:nvPr/>
        </p:nvSpPr>
        <p:spPr>
          <a:xfrm>
            <a:off x="7272658" y="1968720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C18DE-C588-4709-B317-E6EB1EAF2A25}"/>
              </a:ext>
            </a:extLst>
          </p:cNvPr>
          <p:cNvSpPr/>
          <p:nvPr/>
        </p:nvSpPr>
        <p:spPr>
          <a:xfrm>
            <a:off x="10077190" y="1968113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Find 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D7AFB-5499-4710-92C6-225BFA63B4B3}"/>
              </a:ext>
            </a:extLst>
          </p:cNvPr>
          <p:cNvCxnSpPr>
            <a:cxnSpLocks/>
            <a:stCxn id="5" idx="2"/>
            <a:endCxn id="48" idx="0"/>
          </p:cNvCxnSpPr>
          <p:nvPr/>
        </p:nvCxnSpPr>
        <p:spPr>
          <a:xfrm>
            <a:off x="983489" y="2332136"/>
            <a:ext cx="0" cy="516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1DEF3-CCDE-43B5-8E31-A3F39434239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917677" y="2332136"/>
            <a:ext cx="5611" cy="51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01DAB-2DDA-46BD-A6D0-7A14A8F478EA}"/>
              </a:ext>
            </a:extLst>
          </p:cNvPr>
          <p:cNvSpPr/>
          <p:nvPr/>
        </p:nvSpPr>
        <p:spPr>
          <a:xfrm>
            <a:off x="8676026" y="285632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Contact details form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DB40CD-C6B4-4227-A584-9F5D4DA6D28A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>
            <a:off x="9325554" y="2331529"/>
            <a:ext cx="1102" cy="524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70369C8-53C1-4A64-8C03-3D12CFEF4204}"/>
              </a:ext>
            </a:extLst>
          </p:cNvPr>
          <p:cNvSpPr/>
          <p:nvPr/>
        </p:nvSpPr>
        <p:spPr>
          <a:xfrm>
            <a:off x="10077190" y="285662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Google maps image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002150-A942-4542-964D-58C5ACDC8A1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10727820" y="2331529"/>
            <a:ext cx="0" cy="525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382DA1-A8A9-4434-8C41-E4EC0B942E42}"/>
              </a:ext>
            </a:extLst>
          </p:cNvPr>
          <p:cNvSpPr/>
          <p:nvPr/>
        </p:nvSpPr>
        <p:spPr>
          <a:xfrm>
            <a:off x="10077190" y="3390900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Company location article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F5CEA-80B7-483E-9684-58634C5117A4}"/>
              </a:ext>
            </a:extLst>
          </p:cNvPr>
          <p:cNvSpPr/>
          <p:nvPr/>
        </p:nvSpPr>
        <p:spPr>
          <a:xfrm>
            <a:off x="1729514" y="3402059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D5034-44CA-4620-8CDA-3A97F4D714E4}"/>
              </a:ext>
            </a:extLst>
          </p:cNvPr>
          <p:cNvSpPr/>
          <p:nvPr/>
        </p:nvSpPr>
        <p:spPr>
          <a:xfrm>
            <a:off x="7324263" y="285632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361C87-1A07-42A3-BC14-3036506657FB}"/>
              </a:ext>
            </a:extLst>
          </p:cNvPr>
          <p:cNvSpPr/>
          <p:nvPr/>
        </p:nvSpPr>
        <p:spPr>
          <a:xfrm>
            <a:off x="1729515" y="2856935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Items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B1528D-8A3B-47DE-8C14-95DD1266696F}"/>
              </a:ext>
            </a:extLst>
          </p:cNvPr>
          <p:cNvSpPr/>
          <p:nvPr/>
        </p:nvSpPr>
        <p:spPr>
          <a:xfrm>
            <a:off x="7324264" y="339257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0C97E6-08CF-491A-85BF-C692CF4583C7}"/>
              </a:ext>
            </a:extLst>
          </p:cNvPr>
          <p:cNvSpPr/>
          <p:nvPr/>
        </p:nvSpPr>
        <p:spPr>
          <a:xfrm>
            <a:off x="1735125" y="1973917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Watches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5E5615-39FF-4D0B-AC0B-2AA6E3440384}"/>
              </a:ext>
            </a:extLst>
          </p:cNvPr>
          <p:cNvSpPr/>
          <p:nvPr/>
        </p:nvSpPr>
        <p:spPr>
          <a:xfrm>
            <a:off x="3137391" y="1968720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Rings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DE2B0B-A04A-4CB2-89A7-C76A46896C68}"/>
              </a:ext>
            </a:extLst>
          </p:cNvPr>
          <p:cNvSpPr/>
          <p:nvPr/>
        </p:nvSpPr>
        <p:spPr>
          <a:xfrm>
            <a:off x="4539657" y="1969763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Earrings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44CB66-6A93-49A8-AC35-A74E1908EC2B}"/>
              </a:ext>
            </a:extLst>
          </p:cNvPr>
          <p:cNvSpPr/>
          <p:nvPr/>
        </p:nvSpPr>
        <p:spPr>
          <a:xfrm>
            <a:off x="332859" y="2848357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YouTube video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7276ED-848C-480D-A558-31925CF4DC4F}"/>
              </a:ext>
            </a:extLst>
          </p:cNvPr>
          <p:cNvSpPr/>
          <p:nvPr/>
        </p:nvSpPr>
        <p:spPr>
          <a:xfrm>
            <a:off x="3135134" y="3393481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D5583B-6029-465B-9BFB-FA3680DBB6B3}"/>
              </a:ext>
            </a:extLst>
          </p:cNvPr>
          <p:cNvSpPr/>
          <p:nvPr/>
        </p:nvSpPr>
        <p:spPr>
          <a:xfrm>
            <a:off x="3135135" y="2848357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Items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F61681-C3FC-461C-A1BB-32E4EAEAEC8E}"/>
              </a:ext>
            </a:extLst>
          </p:cNvPr>
          <p:cNvSpPr/>
          <p:nvPr/>
        </p:nvSpPr>
        <p:spPr>
          <a:xfrm>
            <a:off x="4540758" y="3393481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Order summary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4C6CEF-BFFF-41CA-9FDB-45A8167D99DD}"/>
              </a:ext>
            </a:extLst>
          </p:cNvPr>
          <p:cNvSpPr/>
          <p:nvPr/>
        </p:nvSpPr>
        <p:spPr>
          <a:xfrm>
            <a:off x="4540759" y="2848357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Items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04EF41-047F-40D1-B7AB-55CB5F8BD41B}"/>
              </a:ext>
            </a:extLst>
          </p:cNvPr>
          <p:cNvCxnSpPr>
            <a:cxnSpLocks/>
            <a:stCxn id="40" idx="2"/>
            <a:endCxn id="55" idx="0"/>
          </p:cNvCxnSpPr>
          <p:nvPr/>
        </p:nvCxnSpPr>
        <p:spPr>
          <a:xfrm>
            <a:off x="5190287" y="2333179"/>
            <a:ext cx="1102" cy="51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5C65F9-4C08-4619-A10A-6F99DA6232F1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 flipH="1">
            <a:off x="3785765" y="2332136"/>
            <a:ext cx="2256" cy="516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408535-CE7B-476C-A75D-53EADB6E0FFC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 flipH="1">
            <a:off x="2380145" y="2337333"/>
            <a:ext cx="5610" cy="519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7141A40-FFA3-4E82-8D64-9EC31150765A}"/>
              </a:ext>
            </a:extLst>
          </p:cNvPr>
          <p:cNvSpPr/>
          <p:nvPr/>
        </p:nvSpPr>
        <p:spPr>
          <a:xfrm>
            <a:off x="5941922" y="2856328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form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AC4803-4FB8-4983-830D-FE6CB013C14A}"/>
              </a:ext>
            </a:extLst>
          </p:cNvPr>
          <p:cNvSpPr/>
          <p:nvPr/>
        </p:nvSpPr>
        <p:spPr>
          <a:xfrm>
            <a:off x="5946382" y="3392574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Register form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F27F79C-E096-4311-9CAC-3A6CB83F309B}"/>
              </a:ext>
            </a:extLst>
          </p:cNvPr>
          <p:cNvSpPr/>
          <p:nvPr/>
        </p:nvSpPr>
        <p:spPr>
          <a:xfrm>
            <a:off x="5941923" y="1968113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8D8D71-0661-4313-A6B1-8F7C9E606E2B}"/>
              </a:ext>
            </a:extLst>
          </p:cNvPr>
          <p:cNvSpPr/>
          <p:nvPr/>
        </p:nvSpPr>
        <p:spPr>
          <a:xfrm>
            <a:off x="4539656" y="1348758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33558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B9729F0-4D97-4E04-A6B9-B7E987960BDE}"/>
              </a:ext>
            </a:extLst>
          </p:cNvPr>
          <p:cNvSpPr/>
          <p:nvPr/>
        </p:nvSpPr>
        <p:spPr>
          <a:xfrm>
            <a:off x="3579088" y="2121493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login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48515-3458-443A-B4F9-77307D793939}"/>
              </a:ext>
            </a:extLst>
          </p:cNvPr>
          <p:cNvSpPr/>
          <p:nvPr/>
        </p:nvSpPr>
        <p:spPr>
          <a:xfrm>
            <a:off x="3579064" y="2988123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Login 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E8448-4C7E-4FA6-BEC5-AD957183D0DD}"/>
              </a:ext>
            </a:extLst>
          </p:cNvPr>
          <p:cNvSpPr/>
          <p:nvPr/>
        </p:nvSpPr>
        <p:spPr>
          <a:xfrm>
            <a:off x="5252539" y="2121493"/>
            <a:ext cx="1301259" cy="363416"/>
          </a:xfrm>
          <a:prstGeom prst="rect">
            <a:avLst/>
          </a:prstGeom>
          <a:solidFill>
            <a:srgbClr val="B8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dashboard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D51C22-4195-4120-87E2-9805A6596AC0}"/>
              </a:ext>
            </a:extLst>
          </p:cNvPr>
          <p:cNvSpPr/>
          <p:nvPr/>
        </p:nvSpPr>
        <p:spPr>
          <a:xfrm>
            <a:off x="5252512" y="2977271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Admin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EDC16B-E89A-4F36-BA13-BD02783D5D5B}"/>
              </a:ext>
            </a:extLst>
          </p:cNvPr>
          <p:cNvSpPr/>
          <p:nvPr/>
        </p:nvSpPr>
        <p:spPr>
          <a:xfrm>
            <a:off x="5252511" y="3522395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Customer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A32059-C418-4044-9579-1787FA07F27C}"/>
              </a:ext>
            </a:extLst>
          </p:cNvPr>
          <p:cNvSpPr/>
          <p:nvPr/>
        </p:nvSpPr>
        <p:spPr>
          <a:xfrm>
            <a:off x="5252510" y="4067519"/>
            <a:ext cx="1301259" cy="363416"/>
          </a:xfrm>
          <a:prstGeom prst="rect">
            <a:avLst/>
          </a:prstGeom>
          <a:solidFill>
            <a:srgbClr val="6B0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Product data</a:t>
            </a:r>
          </a:p>
        </p:txBody>
      </p:sp>
    </p:spTree>
    <p:extLst>
      <p:ext uri="{BB962C8B-B14F-4D97-AF65-F5344CB8AC3E}">
        <p14:creationId xmlns:p14="http://schemas.microsoft.com/office/powerpoint/2010/main" val="406309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WebBrowser">
            <a:extLst>
              <a:ext uri="{FF2B5EF4-FFF2-40B4-BE49-F238E27FC236}">
                <a16:creationId xmlns:a16="http://schemas.microsoft.com/office/drawing/2014/main" id="{67DCBAFD-9A94-47CD-9E2F-F0A3ADF3E60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27699" y="-868"/>
            <a:ext cx="10536602" cy="6723760"/>
            <a:chOff x="0" y="0"/>
            <a:chExt cx="9144000" cy="6858000"/>
          </a:xfrm>
        </p:grpSpPr>
        <p:sp>
          <p:nvSpPr>
            <p:cNvPr id="34" name="Background">
              <a:extLst>
                <a:ext uri="{FF2B5EF4-FFF2-40B4-BE49-F238E27FC236}">
                  <a16:creationId xmlns:a16="http://schemas.microsoft.com/office/drawing/2014/main" id="{F35C602C-D78A-406F-B77C-05DF3506780F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35" name="WindowTitle">
              <a:extLst>
                <a:ext uri="{FF2B5EF4-FFF2-40B4-BE49-F238E27FC236}">
                  <a16:creationId xmlns:a16="http://schemas.microsoft.com/office/drawing/2014/main" id="{732E1829-1420-4B86-852D-927DBA7FEA7F}"/>
                </a:ext>
              </a:extLst>
            </p:cNvPr>
            <p:cNvSpPr txBox="1"/>
            <p:nvPr/>
          </p:nvSpPr>
          <p:spPr>
            <a:xfrm>
              <a:off x="22515" y="20037"/>
              <a:ext cx="675981" cy="23544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Products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7012218-D8AD-4979-B01F-095FAD4D8475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9EB79C1-7B33-4B60-8162-F86528D3DE9C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Left Arrow 29">
                <a:extLst>
                  <a:ext uri="{FF2B5EF4-FFF2-40B4-BE49-F238E27FC236}">
                    <a16:creationId xmlns:a16="http://schemas.microsoft.com/office/drawing/2014/main" id="{F57F7779-8B6D-48D8-8D93-F2A2686309C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18C404C-6B6B-4ACB-BF84-79097691BE1E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B992D9A-F0BE-4002-84CE-619DF00FEA5E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ight Arrow 27">
                <a:extLst>
                  <a:ext uri="{FF2B5EF4-FFF2-40B4-BE49-F238E27FC236}">
                    <a16:creationId xmlns:a16="http://schemas.microsoft.com/office/drawing/2014/main" id="{BD5BA36F-BCD8-4A3E-9461-D9255B15820F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38" name="Minimize - Maximize - Close">
              <a:extLst>
                <a:ext uri="{FF2B5EF4-FFF2-40B4-BE49-F238E27FC236}">
                  <a16:creationId xmlns:a16="http://schemas.microsoft.com/office/drawing/2014/main" id="{0387789D-BA44-4171-B0FE-393FF451FB5F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53" name="Line">
                <a:extLst>
                  <a:ext uri="{FF2B5EF4-FFF2-40B4-BE49-F238E27FC236}">
                    <a16:creationId xmlns:a16="http://schemas.microsoft.com/office/drawing/2014/main" id="{8CCC3863-1D67-49FD-A1F6-256430465F95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54" name="Line">
                <a:extLst>
                  <a:ext uri="{FF2B5EF4-FFF2-40B4-BE49-F238E27FC236}">
                    <a16:creationId xmlns:a16="http://schemas.microsoft.com/office/drawing/2014/main" id="{9C4DDA13-34B7-4880-80A7-C661A04273AC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E555433F-5A88-4D71-8473-45FBB4179534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Line">
                <a:extLst>
                  <a:ext uri="{FF2B5EF4-FFF2-40B4-BE49-F238E27FC236}">
                    <a16:creationId xmlns:a16="http://schemas.microsoft.com/office/drawing/2014/main" id="{F838A01D-F5B7-47C4-BE98-559ED7E43FF0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Line">
                <a:extLst>
                  <a:ext uri="{FF2B5EF4-FFF2-40B4-BE49-F238E27FC236}">
                    <a16:creationId xmlns:a16="http://schemas.microsoft.com/office/drawing/2014/main" id="{FB7AC023-AEA6-4EB0-8F47-3B31C2F6E493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WebPageBody">
              <a:extLst>
                <a:ext uri="{FF2B5EF4-FFF2-40B4-BE49-F238E27FC236}">
                  <a16:creationId xmlns:a16="http://schemas.microsoft.com/office/drawing/2014/main" id="{DEC0E1F0-C954-4BFC-A9EB-C019AA696305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5119689-A109-497F-99C9-6D991DE1B8EA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50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AF3DEF4E-41DC-464F-8CF0-F495B556D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23B8BF10-B0D9-4714-966E-7B62529E5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1479A672-03A4-4951-A0C7-93EADEF7A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2E10361-4DA9-4422-80E2-F7B78286FD9D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42" name="UrlBar">
                <a:extLst>
                  <a:ext uri="{FF2B5EF4-FFF2-40B4-BE49-F238E27FC236}">
                    <a16:creationId xmlns:a16="http://schemas.microsoft.com/office/drawing/2014/main" id="{1431A8A0-0C1F-4313-B24C-6D2A55905B59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http://www.DiamondJewellery.com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940FA44-428A-4B2A-A671-0D9D7F2E0940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44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EA3A81F8-3E62-46FC-95FF-ED133072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5987D4AB-4611-438D-BC7C-D006D82C38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3D0DFE45-6D24-49FF-B841-D8EFF9BFB3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7" name="X">
                  <a:extLst>
                    <a:ext uri="{FF2B5EF4-FFF2-40B4-BE49-F238E27FC236}">
                      <a16:creationId xmlns:a16="http://schemas.microsoft.com/office/drawing/2014/main" id="{C8A176D2-DDBC-432E-86CC-50C781FCC1BF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8A0DD6D-96E6-4B77-83F5-3A15FCAB676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608B704A-3D2E-409C-B1D3-82225E607477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8E69C0F-FD6F-4E77-BC4D-3E007FB41EA4}"/>
              </a:ext>
            </a:extLst>
          </p:cNvPr>
          <p:cNvSpPr/>
          <p:nvPr/>
        </p:nvSpPr>
        <p:spPr>
          <a:xfrm>
            <a:off x="921724" y="678815"/>
            <a:ext cx="10354772" cy="904183"/>
          </a:xfrm>
          <a:prstGeom prst="rect">
            <a:avLst/>
          </a:prstGeom>
          <a:solidFill>
            <a:srgbClr val="E5C8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385E65-FB42-4ABA-A0CC-A60EE200E0A3}"/>
              </a:ext>
            </a:extLst>
          </p:cNvPr>
          <p:cNvSpPr/>
          <p:nvPr/>
        </p:nvSpPr>
        <p:spPr>
          <a:xfrm>
            <a:off x="921724" y="6099710"/>
            <a:ext cx="10354772" cy="515312"/>
          </a:xfrm>
          <a:prstGeom prst="rect">
            <a:avLst/>
          </a:prstGeom>
          <a:solidFill>
            <a:srgbClr val="E5C8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87F9A46-F38D-4126-9E8E-AA35057B6FF5}"/>
              </a:ext>
            </a:extLst>
          </p:cNvPr>
          <p:cNvSpPr/>
          <p:nvPr/>
        </p:nvSpPr>
        <p:spPr>
          <a:xfrm>
            <a:off x="3456250" y="1353316"/>
            <a:ext cx="1074138" cy="225922"/>
          </a:xfrm>
          <a:prstGeom prst="roundRect">
            <a:avLst/>
          </a:prstGeom>
          <a:solidFill>
            <a:srgbClr val="665946"/>
          </a:solidFill>
          <a:ln>
            <a:solidFill>
              <a:srgbClr val="A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rbel Light" panose="020B0303020204020204" pitchFamily="34" charset="0"/>
              </a:rPr>
              <a:t>Products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392E8D8-69BE-4BEA-B9B9-AF2968D2F710}"/>
              </a:ext>
            </a:extLst>
          </p:cNvPr>
          <p:cNvSpPr/>
          <p:nvPr/>
        </p:nvSpPr>
        <p:spPr>
          <a:xfrm>
            <a:off x="1350462" y="1343134"/>
            <a:ext cx="1074139" cy="225922"/>
          </a:xfrm>
          <a:prstGeom prst="roundRect">
            <a:avLst/>
          </a:prstGeom>
          <a:solidFill>
            <a:srgbClr val="AB9576"/>
          </a:solidFill>
          <a:ln>
            <a:solidFill>
              <a:srgbClr val="A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rbel Light" panose="020B0303020204020204" pitchFamily="34" charset="0"/>
              </a:rPr>
              <a:t>Home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E0C8BA3-C184-443C-9B37-3DE05B62207E}"/>
              </a:ext>
            </a:extLst>
          </p:cNvPr>
          <p:cNvSpPr/>
          <p:nvPr/>
        </p:nvSpPr>
        <p:spPr>
          <a:xfrm>
            <a:off x="5562038" y="1344613"/>
            <a:ext cx="1074141" cy="225922"/>
          </a:xfrm>
          <a:prstGeom prst="roundRect">
            <a:avLst/>
          </a:prstGeom>
          <a:solidFill>
            <a:srgbClr val="AB9576"/>
          </a:solidFill>
          <a:ln>
            <a:solidFill>
              <a:srgbClr val="A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rbel Light" panose="020B0303020204020204" pitchFamily="34" charset="0"/>
              </a:rPr>
              <a:t>Members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F880F6B-8870-4AAB-967D-72F9D4B86927}"/>
              </a:ext>
            </a:extLst>
          </p:cNvPr>
          <p:cNvSpPr/>
          <p:nvPr/>
        </p:nvSpPr>
        <p:spPr>
          <a:xfrm>
            <a:off x="9763225" y="1353316"/>
            <a:ext cx="1074141" cy="225922"/>
          </a:xfrm>
          <a:prstGeom prst="roundRect">
            <a:avLst/>
          </a:prstGeom>
          <a:solidFill>
            <a:srgbClr val="AB9576"/>
          </a:solidFill>
          <a:ln>
            <a:solidFill>
              <a:srgbClr val="A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rbel Light" panose="020B0303020204020204" pitchFamily="34" charset="0"/>
              </a:rPr>
              <a:t>About us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0F07AA8-1C58-4D0E-A91B-D6F2F9998717}"/>
              </a:ext>
            </a:extLst>
          </p:cNvPr>
          <p:cNvSpPr/>
          <p:nvPr/>
        </p:nvSpPr>
        <p:spPr>
          <a:xfrm>
            <a:off x="7661614" y="1337815"/>
            <a:ext cx="1074141" cy="225922"/>
          </a:xfrm>
          <a:prstGeom prst="roundRect">
            <a:avLst/>
          </a:prstGeom>
          <a:solidFill>
            <a:srgbClr val="AB9576"/>
          </a:solidFill>
          <a:ln>
            <a:solidFill>
              <a:srgbClr val="A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rbel Light" panose="020B0303020204020204" pitchFamily="34" charset="0"/>
              </a:rPr>
              <a:t>Contact us</a:t>
            </a:r>
          </a:p>
        </p:txBody>
      </p:sp>
      <p:pic>
        <p:nvPicPr>
          <p:cNvPr id="76" name="Picture 6" descr="10 Simple Twitter Tactics That Will Get You More Traffic Today">
            <a:hlinkClick r:id="rId10"/>
            <a:extLst>
              <a:ext uri="{FF2B5EF4-FFF2-40B4-BE49-F238E27FC236}">
                <a16:creationId xmlns:a16="http://schemas.microsoft.com/office/drawing/2014/main" id="{6275E2D2-89E9-4396-B489-155C0B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41" y="6164406"/>
            <a:ext cx="416709" cy="4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facebook icon">
            <a:hlinkClick r:id="rId12"/>
            <a:extLst>
              <a:ext uri="{FF2B5EF4-FFF2-40B4-BE49-F238E27FC236}">
                <a16:creationId xmlns:a16="http://schemas.microsoft.com/office/drawing/2014/main" id="{D357E224-05AC-4273-82E1-86703885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65" y="6074784"/>
            <a:ext cx="545238" cy="5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https://s18955.pcdn.co/wp-content/uploads/2018/02/instagramimgnew.png">
            <a:hlinkClick r:id="rId14"/>
            <a:extLst>
              <a:ext uri="{FF2B5EF4-FFF2-40B4-BE49-F238E27FC236}">
                <a16:creationId xmlns:a16="http://schemas.microsoft.com/office/drawing/2014/main" id="{67B795B4-C59A-48C6-8A06-E744B6506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55" y="6144307"/>
            <a:ext cx="416709" cy="4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0EC3E1B-4298-48D9-B35A-B024151D64F5}"/>
              </a:ext>
            </a:extLst>
          </p:cNvPr>
          <p:cNvSpPr txBox="1"/>
          <p:nvPr/>
        </p:nvSpPr>
        <p:spPr>
          <a:xfrm>
            <a:off x="932391" y="6170847"/>
            <a:ext cx="2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rbel Light" panose="020B0303020204020204" pitchFamily="34" charset="0"/>
                <a:cs typeface="Times New Roman" panose="02020603050405020304" pitchFamily="18" charset="0"/>
              </a:rPr>
              <a:t>Diamond Jewellery</a:t>
            </a:r>
            <a:r>
              <a:rPr lang="en-GB" sz="1200" dirty="0">
                <a:solidFill>
                  <a:sysClr val="windowText" lastClr="000000"/>
                </a:solidFill>
                <a:latin typeface="Corbel Light" panose="020B0303020204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0" dirty="0">
                <a:solidFill>
                  <a:sysClr val="windowText" lastClr="000000"/>
                </a:solidFill>
                <a:effectLst/>
                <a:latin typeface="Corbel Light" panose="020B0303020204020204" pitchFamily="34" charset="0"/>
                <a:cs typeface="Times New Roman" panose="02020603050405020304" pitchFamily="18" charset="0"/>
              </a:rPr>
              <a:t>©</a:t>
            </a:r>
            <a:endParaRPr lang="en-GB" sz="1200" dirty="0">
              <a:solidFill>
                <a:sysClr val="windowText" lastClr="000000"/>
              </a:solidFill>
              <a:latin typeface="Corbel Light" panose="020B03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FC96B6-2535-4DB2-8F96-F6E7C261DC13}"/>
              </a:ext>
            </a:extLst>
          </p:cNvPr>
          <p:cNvSpPr txBox="1"/>
          <p:nvPr/>
        </p:nvSpPr>
        <p:spPr>
          <a:xfrm>
            <a:off x="5529289" y="1646674"/>
            <a:ext cx="1121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bel Light" panose="020B0303020204020204" pitchFamily="34" charset="0"/>
                <a:cs typeface="Times New Roman" panose="02020603050405020304" pitchFamily="18" charset="0"/>
              </a:rPr>
              <a:t>Watches</a:t>
            </a:r>
            <a:endParaRPr lang="en-GB" sz="1200" dirty="0">
              <a:solidFill>
                <a:sysClr val="windowText" lastClr="000000"/>
              </a:solidFill>
              <a:latin typeface="Corbel Light" panose="020B03030202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4" name="Picture 93" descr="A close up of a watch&#10;&#10;Description automatically generated">
            <a:extLst>
              <a:ext uri="{FF2B5EF4-FFF2-40B4-BE49-F238E27FC236}">
                <a16:creationId xmlns:a16="http://schemas.microsoft.com/office/drawing/2014/main" id="{F5C833F2-0F00-4CEA-8D54-A3D8523DD9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91" y="2124138"/>
            <a:ext cx="1736828" cy="1154806"/>
          </a:xfrm>
          <a:prstGeom prst="rect">
            <a:avLst/>
          </a:prstGeom>
        </p:spPr>
      </p:pic>
      <p:pic>
        <p:nvPicPr>
          <p:cNvPr id="102" name="Picture 101" descr="A clock on the side of a watch&#10;&#10;Description automatically generated">
            <a:extLst>
              <a:ext uri="{FF2B5EF4-FFF2-40B4-BE49-F238E27FC236}">
                <a16:creationId xmlns:a16="http://schemas.microsoft.com/office/drawing/2014/main" id="{DD52FE13-C68D-4055-9A62-D833405F97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40" y="2124137"/>
            <a:ext cx="1732211" cy="1154807"/>
          </a:xfrm>
          <a:prstGeom prst="rect">
            <a:avLst/>
          </a:prstGeom>
        </p:spPr>
      </p:pic>
      <p:pic>
        <p:nvPicPr>
          <p:cNvPr id="104" name="Picture 103" descr="A clock in the middle of a watch&#10;&#10;Description automatically generated">
            <a:extLst>
              <a:ext uri="{FF2B5EF4-FFF2-40B4-BE49-F238E27FC236}">
                <a16:creationId xmlns:a16="http://schemas.microsoft.com/office/drawing/2014/main" id="{15A1608C-F79D-4E5C-9CCA-D81B5D677C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65" y="2120711"/>
            <a:ext cx="1732211" cy="1169797"/>
          </a:xfrm>
          <a:prstGeom prst="rect">
            <a:avLst/>
          </a:prstGeom>
        </p:spPr>
      </p:pic>
      <p:pic>
        <p:nvPicPr>
          <p:cNvPr id="106" name="Picture 105" descr="A close up of a watch&#10;&#10;Description automatically generated">
            <a:extLst>
              <a:ext uri="{FF2B5EF4-FFF2-40B4-BE49-F238E27FC236}">
                <a16:creationId xmlns:a16="http://schemas.microsoft.com/office/drawing/2014/main" id="{5E2DDF89-DC31-403A-BEEC-0CCE5BBC22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32" y="2120711"/>
            <a:ext cx="1737350" cy="115823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6DC2DEF-EB9B-4BD9-B27C-B70A823BF168}"/>
              </a:ext>
            </a:extLst>
          </p:cNvPr>
          <p:cNvSpPr/>
          <p:nvPr/>
        </p:nvSpPr>
        <p:spPr>
          <a:xfrm>
            <a:off x="1829769" y="2021619"/>
            <a:ext cx="1995923" cy="3289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27B5473-F127-45D8-8237-5D7FAAB277BA}"/>
              </a:ext>
            </a:extLst>
          </p:cNvPr>
          <p:cNvSpPr txBox="1"/>
          <p:nvPr/>
        </p:nvSpPr>
        <p:spPr>
          <a:xfrm>
            <a:off x="1829769" y="3422917"/>
            <a:ext cx="19940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rbel Light" panose="020B0303020204020204" pitchFamily="34" charset="0"/>
              </a:rPr>
              <a:t>Diamond Jewellery Time Jet black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Jet Black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Bracelet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Stainless Steel</a:t>
            </a:r>
          </a:p>
          <a:p>
            <a:r>
              <a:rPr lang="en-GB" sz="1200" b="1" dirty="0">
                <a:latin typeface="Corbel Light" panose="020B0303020204020204" pitchFamily="34" charset="0"/>
              </a:rPr>
              <a:t>£140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D4EB4-0EE6-4D15-A198-5128F210A198}"/>
              </a:ext>
            </a:extLst>
          </p:cNvPr>
          <p:cNvSpPr/>
          <p:nvPr/>
        </p:nvSpPr>
        <p:spPr>
          <a:xfrm>
            <a:off x="4011799" y="2021618"/>
            <a:ext cx="1995923" cy="3068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99D38E-F9CD-4D45-A878-A36401E89BFB}"/>
              </a:ext>
            </a:extLst>
          </p:cNvPr>
          <p:cNvSpPr txBox="1"/>
          <p:nvPr/>
        </p:nvSpPr>
        <p:spPr>
          <a:xfrm>
            <a:off x="4013683" y="3416831"/>
            <a:ext cx="199403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rbel Light" panose="020B0303020204020204" pitchFamily="34" charset="0"/>
              </a:rPr>
              <a:t>Diamond Jewellery Lux Gold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Gold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Leather strap</a:t>
            </a:r>
          </a:p>
          <a:p>
            <a:endParaRPr lang="en-GB" sz="1200" dirty="0">
              <a:latin typeface="Corbel Light" panose="020B0303020204020204" pitchFamily="34" charset="0"/>
            </a:endParaRPr>
          </a:p>
          <a:p>
            <a:r>
              <a:rPr lang="en-GB" sz="1200" b="1" dirty="0">
                <a:latin typeface="Corbel Light" panose="020B0303020204020204" pitchFamily="34" charset="0"/>
              </a:rPr>
              <a:t>£75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74BE789-DF18-41E1-8891-9050F7BCE384}"/>
              </a:ext>
            </a:extLst>
          </p:cNvPr>
          <p:cNvSpPr/>
          <p:nvPr/>
        </p:nvSpPr>
        <p:spPr>
          <a:xfrm>
            <a:off x="6199946" y="2028183"/>
            <a:ext cx="1995923" cy="3068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0C6280E-108E-4E1A-B7C6-623D83B4058C}"/>
              </a:ext>
            </a:extLst>
          </p:cNvPr>
          <p:cNvSpPr txBox="1"/>
          <p:nvPr/>
        </p:nvSpPr>
        <p:spPr>
          <a:xfrm>
            <a:off x="6201830" y="3411321"/>
            <a:ext cx="199403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rbel Light" panose="020B0303020204020204" pitchFamily="34" charset="0"/>
              </a:rPr>
              <a:t>Diamond Jewellery Lux Gold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Grey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Leather strap</a:t>
            </a:r>
          </a:p>
          <a:p>
            <a:endParaRPr lang="en-GB" sz="1200" dirty="0">
              <a:latin typeface="Corbel Light" panose="020B0303020204020204" pitchFamily="34" charset="0"/>
            </a:endParaRPr>
          </a:p>
          <a:p>
            <a:r>
              <a:rPr lang="en-GB" sz="1200" b="1" dirty="0">
                <a:latin typeface="Corbel Light" panose="020B0303020204020204" pitchFamily="34" charset="0"/>
              </a:rPr>
              <a:t>£65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2C611F-A37E-4CB0-853B-F9F8D46C7E56}"/>
              </a:ext>
            </a:extLst>
          </p:cNvPr>
          <p:cNvSpPr/>
          <p:nvPr/>
        </p:nvSpPr>
        <p:spPr>
          <a:xfrm>
            <a:off x="8343297" y="2029702"/>
            <a:ext cx="1995923" cy="3060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9B805B3-F42B-45E3-9BE3-7A61C00DD3E5}"/>
              </a:ext>
            </a:extLst>
          </p:cNvPr>
          <p:cNvSpPr txBox="1"/>
          <p:nvPr/>
        </p:nvSpPr>
        <p:spPr>
          <a:xfrm>
            <a:off x="8331928" y="3411321"/>
            <a:ext cx="199403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rbel Light" panose="020B0303020204020204" pitchFamily="34" charset="0"/>
              </a:rPr>
              <a:t>Diamond Jewellery Lux Gold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Black</a:t>
            </a:r>
          </a:p>
          <a:p>
            <a:r>
              <a:rPr lang="en-GB" sz="1200" dirty="0">
                <a:latin typeface="Corbel Light" panose="020B0303020204020204" pitchFamily="34" charset="0"/>
              </a:rPr>
              <a:t>Leather strap</a:t>
            </a:r>
          </a:p>
          <a:p>
            <a:endParaRPr lang="en-GB" sz="1200" dirty="0">
              <a:latin typeface="Corbel Light" panose="020B0303020204020204" pitchFamily="34" charset="0"/>
            </a:endParaRPr>
          </a:p>
          <a:p>
            <a:r>
              <a:rPr lang="en-GB" sz="1200" b="1" dirty="0">
                <a:latin typeface="Corbel Light" panose="020B0303020204020204" pitchFamily="34" charset="0"/>
              </a:rPr>
              <a:t>£105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8D40F9-FD45-4D64-A2F0-ADFBAA193B41}"/>
              </a:ext>
            </a:extLst>
          </p:cNvPr>
          <p:cNvSpPr/>
          <p:nvPr/>
        </p:nvSpPr>
        <p:spPr>
          <a:xfrm>
            <a:off x="1829769" y="5080883"/>
            <a:ext cx="1994039" cy="23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rbel Light" panose="020B0303020204020204" pitchFamily="34" charset="0"/>
              </a:rPr>
              <a:t>Quantity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DA6515B-B5F3-4621-852F-0B66D854A201}"/>
              </a:ext>
            </a:extLst>
          </p:cNvPr>
          <p:cNvSpPr/>
          <p:nvPr/>
        </p:nvSpPr>
        <p:spPr>
          <a:xfrm>
            <a:off x="8329340" y="5083419"/>
            <a:ext cx="1994039" cy="23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rbel Light" panose="020B0303020204020204" pitchFamily="34" charset="0"/>
              </a:rPr>
              <a:t>Quantity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A38CCA2-BFBA-46FB-BB72-DBD74A393667}"/>
              </a:ext>
            </a:extLst>
          </p:cNvPr>
          <p:cNvSpPr/>
          <p:nvPr/>
        </p:nvSpPr>
        <p:spPr>
          <a:xfrm>
            <a:off x="6199946" y="5082015"/>
            <a:ext cx="1994039" cy="23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rbel Light" panose="020B0303020204020204" pitchFamily="34" charset="0"/>
              </a:rPr>
              <a:t>Quantity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EB42114-A7EF-497B-8A1A-EFEC6380879C}"/>
              </a:ext>
            </a:extLst>
          </p:cNvPr>
          <p:cNvSpPr/>
          <p:nvPr/>
        </p:nvSpPr>
        <p:spPr>
          <a:xfrm>
            <a:off x="4023225" y="5094260"/>
            <a:ext cx="1994039" cy="230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rbel Light" panose="020B0303020204020204" pitchFamily="34" charset="0"/>
              </a:rPr>
              <a:t>Quantity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7CCF8-C435-4D8F-876D-60C04E119E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77" y="717031"/>
            <a:ext cx="1472920" cy="5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2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F4C280DF-2808-4BD8-8457-E18CEF0A43B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214</Words>
  <Application>Microsoft Office PowerPoint</Application>
  <PresentationFormat>Widescreen</PresentationFormat>
  <Paragraphs>119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Corbel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USM17003323 - Mohammad Usman</dc:creator>
  <cp:lastModifiedBy>USM17003323 - Mohammad Usman</cp:lastModifiedBy>
  <cp:revision>3</cp:revision>
  <dcterms:created xsi:type="dcterms:W3CDTF">2020-11-24T13:18:42Z</dcterms:created>
  <dcterms:modified xsi:type="dcterms:W3CDTF">2021-02-12T17:01:28Z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https://wakecoll-my.sharepoint.com/personal/usm17003323_wakecoll_net/Documents/Level 3 I.T Year 2/Semester 1/Unit 28 - Website development/Assignment 2/sketches and site map.pptx</vt:lpwstr>
  </property>
</Properties>
</file>